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79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69" r:id="rId13"/>
    <p:sldId id="267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0" r:id="rId24"/>
    <p:sldId id="281" r:id="rId25"/>
    <p:sldId id="282" r:id="rId26"/>
    <p:sldId id="283" r:id="rId27"/>
    <p:sldId id="27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4472C4"/>
    <a:srgbClr val="FF0000"/>
    <a:srgbClr val="0D0D0D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4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3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35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9A4591-49CE-4F29-875E-0FE6797A8BAE}" type="doc">
      <dgm:prSet loTypeId="urn:microsoft.com/office/officeart/2008/layout/LinedList" loCatId="Inbox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D697D08-74AB-41EE-A0E1-84ECC6A47484}">
      <dgm:prSet/>
      <dgm:spPr/>
      <dgm:t>
        <a:bodyPr/>
        <a:lstStyle/>
        <a:p>
          <a:r>
            <a:rPr lang="en-GB" dirty="0" err="1"/>
            <a:t>Pertama</a:t>
          </a:r>
          <a:r>
            <a:rPr lang="en-GB" dirty="0"/>
            <a:t>	 : ‘</a:t>
          </a:r>
          <a:r>
            <a:rPr lang="en-GB" dirty="0" err="1"/>
            <a:t>Persatuan</a:t>
          </a:r>
          <a:r>
            <a:rPr lang="en-GB" dirty="0"/>
            <a:t>’ </a:t>
          </a:r>
          <a:r>
            <a:rPr lang="en-GB" dirty="0" err="1"/>
            <a:t>yaitu</a:t>
          </a:r>
          <a:r>
            <a:rPr lang="en-GB" dirty="0"/>
            <a:t>, “</a:t>
          </a:r>
          <a:r>
            <a:rPr lang="en-GB" dirty="0" err="1"/>
            <a:t>negara</a:t>
          </a:r>
          <a:r>
            <a:rPr lang="en-GB" dirty="0"/>
            <a:t> </a:t>
          </a:r>
          <a:r>
            <a:rPr lang="en-GB" dirty="0" err="1"/>
            <a:t>melindungi</a:t>
          </a:r>
          <a:r>
            <a:rPr lang="en-GB" dirty="0"/>
            <a:t> </a:t>
          </a:r>
          <a:r>
            <a:rPr lang="en-GB" dirty="0" err="1"/>
            <a:t>segenap</a:t>
          </a:r>
          <a:r>
            <a:rPr lang="en-GB" dirty="0"/>
            <a:t> </a:t>
          </a:r>
          <a:r>
            <a:rPr lang="en-GB" dirty="0" err="1"/>
            <a:t>bangsa</a:t>
          </a:r>
          <a:r>
            <a:rPr lang="en-GB" dirty="0"/>
            <a:t> Indonesia </a:t>
          </a:r>
          <a:r>
            <a:rPr lang="en-GB" dirty="0" err="1"/>
            <a:t>dan</a:t>
          </a:r>
          <a:r>
            <a:rPr lang="en-GB" dirty="0"/>
            <a:t> </a:t>
          </a:r>
          <a:r>
            <a:rPr lang="en-GB" dirty="0" err="1"/>
            <a:t>seluruh</a:t>
          </a:r>
          <a:r>
            <a:rPr lang="en-GB" dirty="0"/>
            <a:t> </a:t>
          </a:r>
          <a:r>
            <a:rPr lang="en-GB" dirty="0" err="1"/>
            <a:t>tumpah</a:t>
          </a:r>
          <a:r>
            <a:rPr lang="en-GB" dirty="0"/>
            <a:t> </a:t>
          </a:r>
          <a:r>
            <a:rPr lang="en-GB" dirty="0" err="1"/>
            <a:t>darah</a:t>
          </a:r>
          <a:r>
            <a:rPr lang="en-GB" dirty="0"/>
            <a:t> Indonesia </a:t>
          </a:r>
          <a:r>
            <a:rPr lang="en-GB" dirty="0" err="1"/>
            <a:t>dengan</a:t>
          </a:r>
          <a:r>
            <a:rPr lang="en-GB" dirty="0"/>
            <a:t> </a:t>
          </a:r>
          <a:r>
            <a:rPr lang="en-GB" dirty="0" err="1"/>
            <a:t>berdasar</a:t>
          </a:r>
          <a:r>
            <a:rPr lang="en-GB" dirty="0"/>
            <a:t> </a:t>
          </a:r>
          <a:r>
            <a:rPr lang="en-GB" dirty="0" err="1"/>
            <a:t>atas</a:t>
          </a:r>
          <a:r>
            <a:rPr lang="en-GB" dirty="0"/>
            <a:t> </a:t>
          </a:r>
          <a:r>
            <a:rPr lang="en-GB" dirty="0" err="1"/>
            <a:t>persatuan</a:t>
          </a:r>
          <a:r>
            <a:rPr lang="en-GB" dirty="0"/>
            <a:t> </a:t>
          </a:r>
          <a:r>
            <a:rPr lang="en-GB" dirty="0" err="1"/>
            <a:t>dengan</a:t>
          </a:r>
          <a:r>
            <a:rPr lang="en-GB" dirty="0"/>
            <a:t> </a:t>
          </a:r>
          <a:r>
            <a:rPr lang="en-GB" dirty="0" err="1"/>
            <a:t>mewujudkan</a:t>
          </a:r>
          <a:r>
            <a:rPr lang="en-GB" dirty="0"/>
            <a:t> </a:t>
          </a:r>
          <a:r>
            <a:rPr lang="en-GB" dirty="0" err="1"/>
            <a:t>keadilan</a:t>
          </a:r>
          <a:r>
            <a:rPr lang="en-GB" dirty="0"/>
            <a:t> social </a:t>
          </a:r>
          <a:r>
            <a:rPr lang="en-GB" dirty="0" err="1"/>
            <a:t>bagi</a:t>
          </a:r>
          <a:r>
            <a:rPr lang="en-GB" dirty="0"/>
            <a:t> </a:t>
          </a:r>
          <a:r>
            <a:rPr lang="en-GB" dirty="0" err="1"/>
            <a:t>seluruh</a:t>
          </a:r>
          <a:r>
            <a:rPr lang="en-GB" dirty="0"/>
            <a:t> </a:t>
          </a:r>
          <a:r>
            <a:rPr lang="en-GB" dirty="0" err="1"/>
            <a:t>rakyat</a:t>
          </a:r>
          <a:r>
            <a:rPr lang="en-GB" dirty="0"/>
            <a:t> Indonesia”.</a:t>
          </a:r>
          <a:endParaRPr lang="en-US" dirty="0"/>
        </a:p>
      </dgm:t>
    </dgm:pt>
    <dgm:pt modelId="{AC54EE4D-90DA-4DEA-941B-8602DB50A4A6}" type="parTrans" cxnId="{7B58BBFA-AB04-4D2F-B166-8FBD92AC9607}">
      <dgm:prSet/>
      <dgm:spPr/>
      <dgm:t>
        <a:bodyPr/>
        <a:lstStyle/>
        <a:p>
          <a:endParaRPr lang="en-US"/>
        </a:p>
      </dgm:t>
    </dgm:pt>
    <dgm:pt modelId="{67D1D198-2356-4053-A01C-A85A7055E7B0}" type="sibTrans" cxnId="{7B58BBFA-AB04-4D2F-B166-8FBD92AC9607}">
      <dgm:prSet/>
      <dgm:spPr/>
      <dgm:t>
        <a:bodyPr/>
        <a:lstStyle/>
        <a:p>
          <a:endParaRPr lang="en-US"/>
        </a:p>
      </dgm:t>
    </dgm:pt>
    <dgm:pt modelId="{98E528E4-C825-48E9-A42C-E18FE225D1DE}">
      <dgm:prSet/>
      <dgm:spPr/>
      <dgm:t>
        <a:bodyPr/>
        <a:lstStyle/>
        <a:p>
          <a:r>
            <a:rPr lang="en-GB" dirty="0" err="1"/>
            <a:t>Kedua</a:t>
          </a:r>
          <a:r>
            <a:rPr lang="en-GB" dirty="0"/>
            <a:t> 	: ‘</a:t>
          </a:r>
          <a:r>
            <a:rPr lang="en-GB" dirty="0" err="1"/>
            <a:t>Keadilan</a:t>
          </a:r>
          <a:r>
            <a:rPr lang="en-GB" dirty="0"/>
            <a:t> </a:t>
          </a:r>
          <a:r>
            <a:rPr lang="en-GB" dirty="0" err="1"/>
            <a:t>sosial</a:t>
          </a:r>
          <a:r>
            <a:rPr lang="en-GB" dirty="0"/>
            <a:t>’ </a:t>
          </a:r>
          <a:r>
            <a:rPr lang="en-GB" dirty="0" err="1"/>
            <a:t>yaitu</a:t>
          </a:r>
          <a:r>
            <a:rPr lang="en-GB" dirty="0"/>
            <a:t>, “</a:t>
          </a:r>
          <a:r>
            <a:rPr lang="en-GB" dirty="0" err="1"/>
            <a:t>negara</a:t>
          </a:r>
          <a:r>
            <a:rPr lang="en-GB" dirty="0"/>
            <a:t> </a:t>
          </a:r>
          <a:r>
            <a:rPr lang="en-GB" dirty="0" err="1"/>
            <a:t>hendak</a:t>
          </a:r>
          <a:r>
            <a:rPr lang="en-GB" dirty="0"/>
            <a:t> </a:t>
          </a:r>
          <a:r>
            <a:rPr lang="en-GB" dirty="0" err="1"/>
            <a:t>mewujudkan</a:t>
          </a:r>
          <a:r>
            <a:rPr lang="en-GB" dirty="0"/>
            <a:t> </a:t>
          </a:r>
          <a:r>
            <a:rPr lang="en-GB" dirty="0" err="1"/>
            <a:t>keadilan</a:t>
          </a:r>
          <a:r>
            <a:rPr lang="en-GB" dirty="0"/>
            <a:t> social </a:t>
          </a:r>
          <a:r>
            <a:rPr lang="en-GB" dirty="0" err="1"/>
            <a:t>bagi</a:t>
          </a:r>
          <a:r>
            <a:rPr lang="en-GB" dirty="0"/>
            <a:t> </a:t>
          </a:r>
          <a:r>
            <a:rPr lang="en-GB" dirty="0" err="1"/>
            <a:t>seluruh</a:t>
          </a:r>
          <a:r>
            <a:rPr lang="en-GB" dirty="0"/>
            <a:t> </a:t>
          </a:r>
          <a:r>
            <a:rPr lang="en-GB" dirty="0" err="1"/>
            <a:t>rakyat</a:t>
          </a:r>
          <a:r>
            <a:rPr lang="en-GB" dirty="0"/>
            <a:t> Indonesia”.</a:t>
          </a:r>
          <a:endParaRPr lang="en-US" dirty="0"/>
        </a:p>
      </dgm:t>
    </dgm:pt>
    <dgm:pt modelId="{CA508604-276D-4557-A299-38C2BD73E296}" type="parTrans" cxnId="{86DA2C4A-4E9C-4721-9E2A-23B2637D169F}">
      <dgm:prSet/>
      <dgm:spPr/>
      <dgm:t>
        <a:bodyPr/>
        <a:lstStyle/>
        <a:p>
          <a:endParaRPr lang="en-US"/>
        </a:p>
      </dgm:t>
    </dgm:pt>
    <dgm:pt modelId="{C843B415-5CFA-4A90-BCA7-6B7B545834E5}" type="sibTrans" cxnId="{86DA2C4A-4E9C-4721-9E2A-23B2637D169F}">
      <dgm:prSet/>
      <dgm:spPr/>
      <dgm:t>
        <a:bodyPr/>
        <a:lstStyle/>
        <a:p>
          <a:endParaRPr lang="en-US"/>
        </a:p>
      </dgm:t>
    </dgm:pt>
    <dgm:pt modelId="{874F128E-C602-40EB-B65B-AB1738B97FB1}">
      <dgm:prSet/>
      <dgm:spPr/>
      <dgm:t>
        <a:bodyPr/>
        <a:lstStyle/>
        <a:p>
          <a:r>
            <a:rPr lang="en-GB" dirty="0" err="1"/>
            <a:t>Ketiga</a:t>
          </a:r>
          <a:r>
            <a:rPr lang="en-GB" dirty="0"/>
            <a:t>	: ‘</a:t>
          </a:r>
          <a:r>
            <a:rPr lang="en-GB" dirty="0" err="1"/>
            <a:t>Kedaulatan</a:t>
          </a:r>
          <a:r>
            <a:rPr lang="en-GB" dirty="0"/>
            <a:t> </a:t>
          </a:r>
          <a:r>
            <a:rPr lang="en-GB" dirty="0" err="1"/>
            <a:t>rakyat</a:t>
          </a:r>
          <a:r>
            <a:rPr lang="en-GB" dirty="0"/>
            <a:t>’ </a:t>
          </a:r>
          <a:r>
            <a:rPr lang="en-GB" dirty="0" err="1"/>
            <a:t>yaitu</a:t>
          </a:r>
          <a:r>
            <a:rPr lang="en-GB" dirty="0"/>
            <a:t>, “</a:t>
          </a:r>
          <a:r>
            <a:rPr lang="en-GB" dirty="0" err="1"/>
            <a:t>negara</a:t>
          </a:r>
          <a:r>
            <a:rPr lang="en-GB" dirty="0"/>
            <a:t> </a:t>
          </a:r>
          <a:r>
            <a:rPr lang="en-GB" dirty="0" err="1"/>
            <a:t>berkedaulatan</a:t>
          </a:r>
          <a:r>
            <a:rPr lang="en-GB" dirty="0"/>
            <a:t> </a:t>
          </a:r>
          <a:r>
            <a:rPr lang="en-GB" dirty="0" err="1"/>
            <a:t>rakyat</a:t>
          </a:r>
          <a:r>
            <a:rPr lang="en-GB" dirty="0"/>
            <a:t>, </a:t>
          </a:r>
          <a:r>
            <a:rPr lang="en-GB" dirty="0" err="1"/>
            <a:t>berdasar</a:t>
          </a:r>
          <a:r>
            <a:rPr lang="en-GB" dirty="0"/>
            <a:t> </a:t>
          </a:r>
          <a:r>
            <a:rPr lang="en-GB" dirty="0" err="1"/>
            <a:t>atas</a:t>
          </a:r>
          <a:r>
            <a:rPr lang="en-GB" dirty="0"/>
            <a:t> </a:t>
          </a:r>
          <a:r>
            <a:rPr lang="en-GB" dirty="0" err="1"/>
            <a:t>kerakyatan</a:t>
          </a:r>
          <a:r>
            <a:rPr lang="en-GB" dirty="0"/>
            <a:t> </a:t>
          </a:r>
          <a:r>
            <a:rPr lang="en-GB" dirty="0" err="1"/>
            <a:t>dan</a:t>
          </a:r>
          <a:r>
            <a:rPr lang="en-GB" dirty="0"/>
            <a:t> </a:t>
          </a:r>
          <a:r>
            <a:rPr lang="en-GB" dirty="0" err="1"/>
            <a:t>permusyawaratan</a:t>
          </a:r>
          <a:r>
            <a:rPr lang="en-GB" dirty="0"/>
            <a:t> </a:t>
          </a:r>
          <a:r>
            <a:rPr lang="en-GB" dirty="0" err="1"/>
            <a:t>perwakilan</a:t>
          </a:r>
          <a:r>
            <a:rPr lang="en-GB" dirty="0"/>
            <a:t>”.</a:t>
          </a:r>
          <a:endParaRPr lang="en-US" dirty="0"/>
        </a:p>
      </dgm:t>
    </dgm:pt>
    <dgm:pt modelId="{F7FA8941-20EA-42ED-BF47-6285010E5BED}" type="parTrans" cxnId="{AD09E93B-FEE1-4BE7-81E4-D0AB75CCFEF1}">
      <dgm:prSet/>
      <dgm:spPr/>
      <dgm:t>
        <a:bodyPr/>
        <a:lstStyle/>
        <a:p>
          <a:endParaRPr lang="en-US"/>
        </a:p>
      </dgm:t>
    </dgm:pt>
    <dgm:pt modelId="{E1D3E23B-D752-4303-B581-3355486DD61C}" type="sibTrans" cxnId="{AD09E93B-FEE1-4BE7-81E4-D0AB75CCFEF1}">
      <dgm:prSet/>
      <dgm:spPr/>
      <dgm:t>
        <a:bodyPr/>
        <a:lstStyle/>
        <a:p>
          <a:endParaRPr lang="en-US"/>
        </a:p>
      </dgm:t>
    </dgm:pt>
    <dgm:pt modelId="{0131E75F-CA5D-48E4-A489-64D3968156A7}">
      <dgm:prSet/>
      <dgm:spPr/>
      <dgm:t>
        <a:bodyPr/>
        <a:lstStyle/>
        <a:p>
          <a:r>
            <a:rPr lang="en-GB" dirty="0" err="1"/>
            <a:t>Keempat</a:t>
          </a:r>
          <a:r>
            <a:rPr lang="en-GB" dirty="0"/>
            <a:t> : ‘</a:t>
          </a:r>
          <a:r>
            <a:rPr lang="en-GB" dirty="0" err="1"/>
            <a:t>Ketuhanan</a:t>
          </a:r>
          <a:r>
            <a:rPr lang="en-GB" dirty="0"/>
            <a:t> Yang </a:t>
          </a:r>
          <a:r>
            <a:rPr lang="en-GB" dirty="0" err="1"/>
            <a:t>Maha</a:t>
          </a:r>
          <a:r>
            <a:rPr lang="en-GB" dirty="0"/>
            <a:t> </a:t>
          </a:r>
          <a:r>
            <a:rPr lang="en-GB" dirty="0" err="1"/>
            <a:t>Esa</a:t>
          </a:r>
          <a:r>
            <a:rPr lang="en-GB" dirty="0"/>
            <a:t>’ </a:t>
          </a:r>
          <a:r>
            <a:rPr lang="en-GB" dirty="0" err="1"/>
            <a:t>yaitu</a:t>
          </a:r>
          <a:r>
            <a:rPr lang="en-GB" dirty="0"/>
            <a:t>,”</a:t>
          </a:r>
          <a:r>
            <a:rPr lang="en-GB" dirty="0" err="1"/>
            <a:t>negara</a:t>
          </a:r>
          <a:r>
            <a:rPr lang="en-GB" dirty="0"/>
            <a:t> </a:t>
          </a:r>
          <a:r>
            <a:rPr lang="en-GB" dirty="0" err="1"/>
            <a:t>berdasar</a:t>
          </a:r>
          <a:r>
            <a:rPr lang="en-GB" dirty="0"/>
            <a:t> </a:t>
          </a:r>
          <a:r>
            <a:rPr lang="en-GB" dirty="0" err="1"/>
            <a:t>atas</a:t>
          </a:r>
          <a:r>
            <a:rPr lang="en-GB" dirty="0"/>
            <a:t> </a:t>
          </a:r>
          <a:r>
            <a:rPr lang="en-GB" dirty="0" err="1"/>
            <a:t>Ketuhanan</a:t>
          </a:r>
          <a:r>
            <a:rPr lang="en-GB" dirty="0"/>
            <a:t> Yang </a:t>
          </a:r>
          <a:r>
            <a:rPr lang="en-GB" dirty="0" err="1"/>
            <a:t>Maha</a:t>
          </a:r>
          <a:r>
            <a:rPr lang="en-GB" dirty="0"/>
            <a:t> </a:t>
          </a:r>
          <a:r>
            <a:rPr lang="en-GB" dirty="0" err="1"/>
            <a:t>Esa</a:t>
          </a:r>
          <a:r>
            <a:rPr lang="en-GB" dirty="0"/>
            <a:t> </a:t>
          </a:r>
          <a:r>
            <a:rPr lang="en-GB" dirty="0" err="1"/>
            <a:t>menurut</a:t>
          </a:r>
          <a:r>
            <a:rPr lang="en-GB" dirty="0"/>
            <a:t> </a:t>
          </a:r>
          <a:r>
            <a:rPr lang="en-GB" dirty="0" err="1"/>
            <a:t>dasar</a:t>
          </a:r>
          <a:r>
            <a:rPr lang="en-GB" dirty="0"/>
            <a:t> </a:t>
          </a:r>
          <a:r>
            <a:rPr lang="en-GB" dirty="0" err="1"/>
            <a:t>kemanusiaan</a:t>
          </a:r>
          <a:r>
            <a:rPr lang="en-GB" dirty="0"/>
            <a:t> yang </a:t>
          </a:r>
          <a:r>
            <a:rPr lang="en-GB" dirty="0" err="1"/>
            <a:t>adil</a:t>
          </a:r>
          <a:r>
            <a:rPr lang="en-GB" dirty="0"/>
            <a:t> </a:t>
          </a:r>
          <a:r>
            <a:rPr lang="en-GB" dirty="0" err="1"/>
            <a:t>dan</a:t>
          </a:r>
          <a:r>
            <a:rPr lang="en-GB" dirty="0"/>
            <a:t> </a:t>
          </a:r>
          <a:r>
            <a:rPr lang="en-GB" dirty="0" err="1"/>
            <a:t>beradab</a:t>
          </a:r>
          <a:r>
            <a:rPr lang="en-GB" dirty="0"/>
            <a:t>”.</a:t>
          </a:r>
          <a:endParaRPr lang="en-US" dirty="0"/>
        </a:p>
      </dgm:t>
    </dgm:pt>
    <dgm:pt modelId="{B6929461-EA50-4950-98EA-F14EA1E93074}" type="parTrans" cxnId="{530027DA-9617-428C-82DD-E1F71F1FC6FF}">
      <dgm:prSet/>
      <dgm:spPr/>
      <dgm:t>
        <a:bodyPr/>
        <a:lstStyle/>
        <a:p>
          <a:endParaRPr lang="en-US"/>
        </a:p>
      </dgm:t>
    </dgm:pt>
    <dgm:pt modelId="{0B2A4DEF-80A2-4069-8397-AE51D4603FC7}" type="sibTrans" cxnId="{530027DA-9617-428C-82DD-E1F71F1FC6FF}">
      <dgm:prSet/>
      <dgm:spPr/>
      <dgm:t>
        <a:bodyPr/>
        <a:lstStyle/>
        <a:p>
          <a:endParaRPr lang="en-US"/>
        </a:p>
      </dgm:t>
    </dgm:pt>
    <dgm:pt modelId="{999DBB08-8F90-4717-B323-26F68B804741}" type="pres">
      <dgm:prSet presAssocID="{409A4591-49CE-4F29-875E-0FE6797A8BAE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F1508F60-444A-40DE-A72A-1BEE8111AD2C}" type="pres">
      <dgm:prSet presAssocID="{5D697D08-74AB-41EE-A0E1-84ECC6A47484}" presName="thickLine" presStyleLbl="alignNode1" presStyleIdx="0" presStyleCnt="4"/>
      <dgm:spPr/>
    </dgm:pt>
    <dgm:pt modelId="{B8A9FEAA-3C71-49D8-8D21-8EED80F0B8B5}" type="pres">
      <dgm:prSet presAssocID="{5D697D08-74AB-41EE-A0E1-84ECC6A47484}" presName="horz1" presStyleCnt="0"/>
      <dgm:spPr/>
    </dgm:pt>
    <dgm:pt modelId="{A02338A8-EC09-4752-BB36-015F3A36B692}" type="pres">
      <dgm:prSet presAssocID="{5D697D08-74AB-41EE-A0E1-84ECC6A47484}" presName="tx1" presStyleLbl="revTx" presStyleIdx="0" presStyleCnt="4"/>
      <dgm:spPr/>
      <dgm:t>
        <a:bodyPr/>
        <a:lstStyle/>
        <a:p>
          <a:endParaRPr lang="en-US"/>
        </a:p>
      </dgm:t>
    </dgm:pt>
    <dgm:pt modelId="{27EBFEF9-6926-4CBD-A1EA-5AADE4417D57}" type="pres">
      <dgm:prSet presAssocID="{5D697D08-74AB-41EE-A0E1-84ECC6A47484}" presName="vert1" presStyleCnt="0"/>
      <dgm:spPr/>
    </dgm:pt>
    <dgm:pt modelId="{EEEF48A6-B910-4E69-B730-A8E54BA1049A}" type="pres">
      <dgm:prSet presAssocID="{98E528E4-C825-48E9-A42C-E18FE225D1DE}" presName="thickLine" presStyleLbl="alignNode1" presStyleIdx="1" presStyleCnt="4"/>
      <dgm:spPr/>
    </dgm:pt>
    <dgm:pt modelId="{EF91A97E-FAEE-4AB0-87AD-2021A968F8A1}" type="pres">
      <dgm:prSet presAssocID="{98E528E4-C825-48E9-A42C-E18FE225D1DE}" presName="horz1" presStyleCnt="0"/>
      <dgm:spPr/>
    </dgm:pt>
    <dgm:pt modelId="{4882904D-E293-49E7-BE84-B9F6CE78D117}" type="pres">
      <dgm:prSet presAssocID="{98E528E4-C825-48E9-A42C-E18FE225D1DE}" presName="tx1" presStyleLbl="revTx" presStyleIdx="1" presStyleCnt="4"/>
      <dgm:spPr/>
      <dgm:t>
        <a:bodyPr/>
        <a:lstStyle/>
        <a:p>
          <a:endParaRPr lang="en-US"/>
        </a:p>
      </dgm:t>
    </dgm:pt>
    <dgm:pt modelId="{41AAFDC0-6BB3-4600-864E-B2666B4F55FA}" type="pres">
      <dgm:prSet presAssocID="{98E528E4-C825-48E9-A42C-E18FE225D1DE}" presName="vert1" presStyleCnt="0"/>
      <dgm:spPr/>
    </dgm:pt>
    <dgm:pt modelId="{E8307A40-55E5-4953-85E7-878F10AB5E88}" type="pres">
      <dgm:prSet presAssocID="{874F128E-C602-40EB-B65B-AB1738B97FB1}" presName="thickLine" presStyleLbl="alignNode1" presStyleIdx="2" presStyleCnt="4"/>
      <dgm:spPr/>
    </dgm:pt>
    <dgm:pt modelId="{07ADC4DD-56FF-4F82-AA53-BA7188E65E90}" type="pres">
      <dgm:prSet presAssocID="{874F128E-C602-40EB-B65B-AB1738B97FB1}" presName="horz1" presStyleCnt="0"/>
      <dgm:spPr/>
    </dgm:pt>
    <dgm:pt modelId="{C283F8D1-F9D6-47F6-97CE-6B67ABA61329}" type="pres">
      <dgm:prSet presAssocID="{874F128E-C602-40EB-B65B-AB1738B97FB1}" presName="tx1" presStyleLbl="revTx" presStyleIdx="2" presStyleCnt="4"/>
      <dgm:spPr/>
      <dgm:t>
        <a:bodyPr/>
        <a:lstStyle/>
        <a:p>
          <a:endParaRPr lang="en-US"/>
        </a:p>
      </dgm:t>
    </dgm:pt>
    <dgm:pt modelId="{AC2BDCDE-4DCD-4DA5-94CF-8A521ABEDF60}" type="pres">
      <dgm:prSet presAssocID="{874F128E-C602-40EB-B65B-AB1738B97FB1}" presName="vert1" presStyleCnt="0"/>
      <dgm:spPr/>
    </dgm:pt>
    <dgm:pt modelId="{D04615D3-6AB9-4E7E-AD13-03CB2D1D473A}" type="pres">
      <dgm:prSet presAssocID="{0131E75F-CA5D-48E4-A489-64D3968156A7}" presName="thickLine" presStyleLbl="alignNode1" presStyleIdx="3" presStyleCnt="4"/>
      <dgm:spPr/>
    </dgm:pt>
    <dgm:pt modelId="{5069872C-2E4E-49ED-9117-0CB7E5641A66}" type="pres">
      <dgm:prSet presAssocID="{0131E75F-CA5D-48E4-A489-64D3968156A7}" presName="horz1" presStyleCnt="0"/>
      <dgm:spPr/>
    </dgm:pt>
    <dgm:pt modelId="{7F7F5757-1621-4368-A5A7-03CB7FAA890E}" type="pres">
      <dgm:prSet presAssocID="{0131E75F-CA5D-48E4-A489-64D3968156A7}" presName="tx1" presStyleLbl="revTx" presStyleIdx="3" presStyleCnt="4"/>
      <dgm:spPr/>
      <dgm:t>
        <a:bodyPr/>
        <a:lstStyle/>
        <a:p>
          <a:endParaRPr lang="en-US"/>
        </a:p>
      </dgm:t>
    </dgm:pt>
    <dgm:pt modelId="{A04D86B1-166C-4BF0-9E12-A6AD5A83B05A}" type="pres">
      <dgm:prSet presAssocID="{0131E75F-CA5D-48E4-A489-64D3968156A7}" presName="vert1" presStyleCnt="0"/>
      <dgm:spPr/>
    </dgm:pt>
  </dgm:ptLst>
  <dgm:cxnLst>
    <dgm:cxn modelId="{86DA2C4A-4E9C-4721-9E2A-23B2637D169F}" srcId="{409A4591-49CE-4F29-875E-0FE6797A8BAE}" destId="{98E528E4-C825-48E9-A42C-E18FE225D1DE}" srcOrd="1" destOrd="0" parTransId="{CA508604-276D-4557-A299-38C2BD73E296}" sibTransId="{C843B415-5CFA-4A90-BCA7-6B7B545834E5}"/>
    <dgm:cxn modelId="{AD09E93B-FEE1-4BE7-81E4-D0AB75CCFEF1}" srcId="{409A4591-49CE-4F29-875E-0FE6797A8BAE}" destId="{874F128E-C602-40EB-B65B-AB1738B97FB1}" srcOrd="2" destOrd="0" parTransId="{F7FA8941-20EA-42ED-BF47-6285010E5BED}" sibTransId="{E1D3E23B-D752-4303-B581-3355486DD61C}"/>
    <dgm:cxn modelId="{EEBF7A15-E594-481C-945A-BF9BEAFA20D8}" type="presOf" srcId="{874F128E-C602-40EB-B65B-AB1738B97FB1}" destId="{C283F8D1-F9D6-47F6-97CE-6B67ABA61329}" srcOrd="0" destOrd="0" presId="urn:microsoft.com/office/officeart/2008/layout/LinedList"/>
    <dgm:cxn modelId="{7B58BBFA-AB04-4D2F-B166-8FBD92AC9607}" srcId="{409A4591-49CE-4F29-875E-0FE6797A8BAE}" destId="{5D697D08-74AB-41EE-A0E1-84ECC6A47484}" srcOrd="0" destOrd="0" parTransId="{AC54EE4D-90DA-4DEA-941B-8602DB50A4A6}" sibTransId="{67D1D198-2356-4053-A01C-A85A7055E7B0}"/>
    <dgm:cxn modelId="{B87B8643-203E-4A57-9ADA-21EBBA515C9B}" type="presOf" srcId="{5D697D08-74AB-41EE-A0E1-84ECC6A47484}" destId="{A02338A8-EC09-4752-BB36-015F3A36B692}" srcOrd="0" destOrd="0" presId="urn:microsoft.com/office/officeart/2008/layout/LinedList"/>
    <dgm:cxn modelId="{61779747-704E-4300-A348-050660035A2B}" type="presOf" srcId="{0131E75F-CA5D-48E4-A489-64D3968156A7}" destId="{7F7F5757-1621-4368-A5A7-03CB7FAA890E}" srcOrd="0" destOrd="0" presId="urn:microsoft.com/office/officeart/2008/layout/LinedList"/>
    <dgm:cxn modelId="{CDE9779F-575A-45B8-9ABA-2E99F93465A3}" type="presOf" srcId="{409A4591-49CE-4F29-875E-0FE6797A8BAE}" destId="{999DBB08-8F90-4717-B323-26F68B804741}" srcOrd="0" destOrd="0" presId="urn:microsoft.com/office/officeart/2008/layout/LinedList"/>
    <dgm:cxn modelId="{530027DA-9617-428C-82DD-E1F71F1FC6FF}" srcId="{409A4591-49CE-4F29-875E-0FE6797A8BAE}" destId="{0131E75F-CA5D-48E4-A489-64D3968156A7}" srcOrd="3" destOrd="0" parTransId="{B6929461-EA50-4950-98EA-F14EA1E93074}" sibTransId="{0B2A4DEF-80A2-4069-8397-AE51D4603FC7}"/>
    <dgm:cxn modelId="{59A6BCCC-B26A-4466-9ADC-464EB90DAE9F}" type="presOf" srcId="{98E528E4-C825-48E9-A42C-E18FE225D1DE}" destId="{4882904D-E293-49E7-BE84-B9F6CE78D117}" srcOrd="0" destOrd="0" presId="urn:microsoft.com/office/officeart/2008/layout/LinedList"/>
    <dgm:cxn modelId="{36837315-000F-471D-9954-820591BA2111}" type="presParOf" srcId="{999DBB08-8F90-4717-B323-26F68B804741}" destId="{F1508F60-444A-40DE-A72A-1BEE8111AD2C}" srcOrd="0" destOrd="0" presId="urn:microsoft.com/office/officeart/2008/layout/LinedList"/>
    <dgm:cxn modelId="{323E1CD9-F176-48F2-BF04-5AC73BF75CCD}" type="presParOf" srcId="{999DBB08-8F90-4717-B323-26F68B804741}" destId="{B8A9FEAA-3C71-49D8-8D21-8EED80F0B8B5}" srcOrd="1" destOrd="0" presId="urn:microsoft.com/office/officeart/2008/layout/LinedList"/>
    <dgm:cxn modelId="{5D00A71C-F9E3-4BC8-9CC9-7A33202BD07C}" type="presParOf" srcId="{B8A9FEAA-3C71-49D8-8D21-8EED80F0B8B5}" destId="{A02338A8-EC09-4752-BB36-015F3A36B692}" srcOrd="0" destOrd="0" presId="urn:microsoft.com/office/officeart/2008/layout/LinedList"/>
    <dgm:cxn modelId="{7DF1AFDD-D260-4390-B354-00C70FA7057F}" type="presParOf" srcId="{B8A9FEAA-3C71-49D8-8D21-8EED80F0B8B5}" destId="{27EBFEF9-6926-4CBD-A1EA-5AADE4417D57}" srcOrd="1" destOrd="0" presId="urn:microsoft.com/office/officeart/2008/layout/LinedList"/>
    <dgm:cxn modelId="{87CE762F-F44B-47BB-AEE5-BF5381EB5713}" type="presParOf" srcId="{999DBB08-8F90-4717-B323-26F68B804741}" destId="{EEEF48A6-B910-4E69-B730-A8E54BA1049A}" srcOrd="2" destOrd="0" presId="urn:microsoft.com/office/officeart/2008/layout/LinedList"/>
    <dgm:cxn modelId="{5A8A31CF-6130-47A2-8D81-E165129146DB}" type="presParOf" srcId="{999DBB08-8F90-4717-B323-26F68B804741}" destId="{EF91A97E-FAEE-4AB0-87AD-2021A968F8A1}" srcOrd="3" destOrd="0" presId="urn:microsoft.com/office/officeart/2008/layout/LinedList"/>
    <dgm:cxn modelId="{86F21D62-EB24-4ABB-B5DB-E75D7850431E}" type="presParOf" srcId="{EF91A97E-FAEE-4AB0-87AD-2021A968F8A1}" destId="{4882904D-E293-49E7-BE84-B9F6CE78D117}" srcOrd="0" destOrd="0" presId="urn:microsoft.com/office/officeart/2008/layout/LinedList"/>
    <dgm:cxn modelId="{7D49111C-8432-454A-A474-2DEB9A93F384}" type="presParOf" srcId="{EF91A97E-FAEE-4AB0-87AD-2021A968F8A1}" destId="{41AAFDC0-6BB3-4600-864E-B2666B4F55FA}" srcOrd="1" destOrd="0" presId="urn:microsoft.com/office/officeart/2008/layout/LinedList"/>
    <dgm:cxn modelId="{8454F61E-70C8-4E58-A326-C2E6729DF0D2}" type="presParOf" srcId="{999DBB08-8F90-4717-B323-26F68B804741}" destId="{E8307A40-55E5-4953-85E7-878F10AB5E88}" srcOrd="4" destOrd="0" presId="urn:microsoft.com/office/officeart/2008/layout/LinedList"/>
    <dgm:cxn modelId="{558260D9-AAA5-4DC5-BD87-BFE91192A6AB}" type="presParOf" srcId="{999DBB08-8F90-4717-B323-26F68B804741}" destId="{07ADC4DD-56FF-4F82-AA53-BA7188E65E90}" srcOrd="5" destOrd="0" presId="urn:microsoft.com/office/officeart/2008/layout/LinedList"/>
    <dgm:cxn modelId="{7E12000B-582E-4B96-A5AF-297523514EB8}" type="presParOf" srcId="{07ADC4DD-56FF-4F82-AA53-BA7188E65E90}" destId="{C283F8D1-F9D6-47F6-97CE-6B67ABA61329}" srcOrd="0" destOrd="0" presId="urn:microsoft.com/office/officeart/2008/layout/LinedList"/>
    <dgm:cxn modelId="{6694D296-801D-4FB8-96EE-9ACE76E4DAF4}" type="presParOf" srcId="{07ADC4DD-56FF-4F82-AA53-BA7188E65E90}" destId="{AC2BDCDE-4DCD-4DA5-94CF-8A521ABEDF60}" srcOrd="1" destOrd="0" presId="urn:microsoft.com/office/officeart/2008/layout/LinedList"/>
    <dgm:cxn modelId="{B0F6AD21-7D3B-48D8-B861-E36E7ED7DA17}" type="presParOf" srcId="{999DBB08-8F90-4717-B323-26F68B804741}" destId="{D04615D3-6AB9-4E7E-AD13-03CB2D1D473A}" srcOrd="6" destOrd="0" presId="urn:microsoft.com/office/officeart/2008/layout/LinedList"/>
    <dgm:cxn modelId="{FC4379E6-91D6-4EFD-95BD-02DEA117D956}" type="presParOf" srcId="{999DBB08-8F90-4717-B323-26F68B804741}" destId="{5069872C-2E4E-49ED-9117-0CB7E5641A66}" srcOrd="7" destOrd="0" presId="urn:microsoft.com/office/officeart/2008/layout/LinedList"/>
    <dgm:cxn modelId="{62786AC1-3A90-49BB-BD02-66F2310E797E}" type="presParOf" srcId="{5069872C-2E4E-49ED-9117-0CB7E5641A66}" destId="{7F7F5757-1621-4368-A5A7-03CB7FAA890E}" srcOrd="0" destOrd="0" presId="urn:microsoft.com/office/officeart/2008/layout/LinedList"/>
    <dgm:cxn modelId="{007FB6AE-2863-426C-9DEA-0640841337D1}" type="presParOf" srcId="{5069872C-2E4E-49ED-9117-0CB7E5641A66}" destId="{A04D86B1-166C-4BF0-9E12-A6AD5A83B05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8D00E2-5FB6-4D3C-9DAD-BC924DD37AD6}" type="doc">
      <dgm:prSet loTypeId="urn:microsoft.com/office/officeart/2005/8/layout/hierarchy3" loCatId="Inbox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02412C1-81DA-4530-89E9-6395D9FFE686}">
      <dgm:prSet/>
      <dgm:spPr/>
      <dgm:t>
        <a:bodyPr/>
        <a:lstStyle/>
        <a:p>
          <a:r>
            <a:rPr lang="en-GB" dirty="0" err="1"/>
            <a:t>Menurut</a:t>
          </a:r>
          <a:r>
            <a:rPr lang="en-GB" dirty="0"/>
            <a:t> </a:t>
          </a:r>
          <a:r>
            <a:rPr lang="en-GB" dirty="0" err="1"/>
            <a:t>Prof.</a:t>
          </a:r>
          <a:r>
            <a:rPr lang="en-GB" dirty="0"/>
            <a:t> W. Howard </a:t>
          </a:r>
          <a:r>
            <a:rPr lang="en-GB" dirty="0" err="1"/>
            <a:t>Wriggins</a:t>
          </a:r>
          <a:r>
            <a:rPr lang="en-GB" dirty="0"/>
            <a:t>, </a:t>
          </a:r>
          <a:r>
            <a:rPr lang="en-GB" dirty="0" err="1"/>
            <a:t>Ideologi</a:t>
          </a:r>
          <a:r>
            <a:rPr lang="en-GB" dirty="0"/>
            <a:t> di </a:t>
          </a:r>
          <a:r>
            <a:rPr lang="en-GB" dirty="0" err="1"/>
            <a:t>negara</a:t>
          </a:r>
          <a:r>
            <a:rPr lang="en-GB" dirty="0"/>
            <a:t> “</a:t>
          </a:r>
          <a:r>
            <a:rPr lang="en-GB" dirty="0" err="1"/>
            <a:t>baru</a:t>
          </a:r>
          <a:r>
            <a:rPr lang="en-GB" dirty="0"/>
            <a:t> </a:t>
          </a:r>
          <a:r>
            <a:rPr lang="en-GB" dirty="0" err="1"/>
            <a:t>merdeka</a:t>
          </a:r>
          <a:r>
            <a:rPr lang="en-GB" dirty="0"/>
            <a:t>" </a:t>
          </a:r>
          <a:r>
            <a:rPr lang="en-GB" dirty="0" err="1"/>
            <a:t>dan</a:t>
          </a:r>
          <a:r>
            <a:rPr lang="en-GB" dirty="0"/>
            <a:t> “</a:t>
          </a:r>
          <a:r>
            <a:rPr lang="en-GB" dirty="0" err="1"/>
            <a:t>berkembang</a:t>
          </a:r>
          <a:r>
            <a:rPr lang="en-GB" dirty="0"/>
            <a:t>” </a:t>
          </a:r>
          <a:r>
            <a:rPr lang="en-GB" dirty="0" err="1"/>
            <a:t>dapat</a:t>
          </a:r>
          <a:r>
            <a:rPr lang="en-GB" dirty="0"/>
            <a:t> </a:t>
          </a:r>
          <a:r>
            <a:rPr lang="en-GB" dirty="0" err="1"/>
            <a:t>berfungsi</a:t>
          </a:r>
          <a:r>
            <a:rPr lang="en-GB" dirty="0"/>
            <a:t> </a:t>
          </a:r>
          <a:r>
            <a:rPr lang="en-GB" dirty="0" err="1"/>
            <a:t>sebagai</a:t>
          </a:r>
          <a:r>
            <a:rPr lang="en-GB" dirty="0"/>
            <a:t> “</a:t>
          </a:r>
          <a:r>
            <a:rPr lang="en-GB" i="1" dirty="0"/>
            <a:t>confirm and deepen the identity of their people</a:t>
          </a:r>
          <a:r>
            <a:rPr lang="en-GB" dirty="0"/>
            <a:t>”</a:t>
          </a:r>
          <a:endParaRPr lang="en-US" dirty="0"/>
        </a:p>
      </dgm:t>
    </dgm:pt>
    <dgm:pt modelId="{B9671A10-C9CA-48C6-A5A1-CF6D85C7F9B9}" type="parTrans" cxnId="{9A7FAB27-6E03-4219-84A4-62A37AC5973E}">
      <dgm:prSet/>
      <dgm:spPr/>
      <dgm:t>
        <a:bodyPr/>
        <a:lstStyle/>
        <a:p>
          <a:endParaRPr lang="en-US"/>
        </a:p>
      </dgm:t>
    </dgm:pt>
    <dgm:pt modelId="{81CA0E60-7708-4C89-9C32-2627DA9A8D1B}" type="sibTrans" cxnId="{9A7FAB27-6E03-4219-84A4-62A37AC5973E}">
      <dgm:prSet/>
      <dgm:spPr/>
      <dgm:t>
        <a:bodyPr/>
        <a:lstStyle/>
        <a:p>
          <a:endParaRPr lang="en-US"/>
        </a:p>
      </dgm:t>
    </dgm:pt>
    <dgm:pt modelId="{3C0DFA71-EF56-4409-92AD-D5903239D771}">
      <dgm:prSet/>
      <dgm:spPr/>
      <dgm:t>
        <a:bodyPr/>
        <a:lstStyle/>
        <a:p>
          <a:r>
            <a:rPr lang="en-GB"/>
            <a:t>Ideologi menurut Oesman dan Alfian (1990:6) berintikan serangkaian nilai (norma) atau nilai dasar yang bersifat menyeluruh yang dimiliki dan dipegang oleh suatu masyarakat atau bangsa sebagai wawasan hidup mereka </a:t>
          </a:r>
          <a:endParaRPr lang="en-US"/>
        </a:p>
      </dgm:t>
    </dgm:pt>
    <dgm:pt modelId="{2FD2149C-66B0-4930-AF24-D1F0234CB90B}" type="parTrans" cxnId="{592A6A74-D9AF-4E39-B0EE-769420C38749}">
      <dgm:prSet/>
      <dgm:spPr/>
      <dgm:t>
        <a:bodyPr/>
        <a:lstStyle/>
        <a:p>
          <a:endParaRPr lang="en-US"/>
        </a:p>
      </dgm:t>
    </dgm:pt>
    <dgm:pt modelId="{633D6FCD-C22F-4365-B8D1-3D661DADC31D}" type="sibTrans" cxnId="{592A6A74-D9AF-4E39-B0EE-769420C38749}">
      <dgm:prSet/>
      <dgm:spPr/>
      <dgm:t>
        <a:bodyPr/>
        <a:lstStyle/>
        <a:p>
          <a:endParaRPr lang="en-US"/>
        </a:p>
      </dgm:t>
    </dgm:pt>
    <dgm:pt modelId="{CCDDA430-056E-4C4F-B6F2-67A867480578}" type="pres">
      <dgm:prSet presAssocID="{E18D00E2-5FB6-4D3C-9DAD-BC924DD37AD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729F49D-4150-49FC-84E4-990467161832}" type="pres">
      <dgm:prSet presAssocID="{D02412C1-81DA-4530-89E9-6395D9FFE686}" presName="root" presStyleCnt="0"/>
      <dgm:spPr/>
    </dgm:pt>
    <dgm:pt modelId="{4452F316-D340-41CB-A5F5-DAC37123405B}" type="pres">
      <dgm:prSet presAssocID="{D02412C1-81DA-4530-89E9-6395D9FFE686}" presName="rootComposite" presStyleCnt="0"/>
      <dgm:spPr/>
    </dgm:pt>
    <dgm:pt modelId="{D6EE472C-CA15-4100-8F87-51F16E8982C5}" type="pres">
      <dgm:prSet presAssocID="{D02412C1-81DA-4530-89E9-6395D9FFE686}" presName="rootText" presStyleLbl="node1" presStyleIdx="0" presStyleCnt="2"/>
      <dgm:spPr/>
      <dgm:t>
        <a:bodyPr/>
        <a:lstStyle/>
        <a:p>
          <a:endParaRPr lang="en-US"/>
        </a:p>
      </dgm:t>
    </dgm:pt>
    <dgm:pt modelId="{05ED895B-B507-46BC-B569-20053A6853F6}" type="pres">
      <dgm:prSet presAssocID="{D02412C1-81DA-4530-89E9-6395D9FFE686}" presName="rootConnector" presStyleLbl="node1" presStyleIdx="0" presStyleCnt="2"/>
      <dgm:spPr/>
      <dgm:t>
        <a:bodyPr/>
        <a:lstStyle/>
        <a:p>
          <a:endParaRPr lang="en-US"/>
        </a:p>
      </dgm:t>
    </dgm:pt>
    <dgm:pt modelId="{90D86035-9BB5-4F2D-8324-A6B278C38AC8}" type="pres">
      <dgm:prSet presAssocID="{D02412C1-81DA-4530-89E9-6395D9FFE686}" presName="childShape" presStyleCnt="0"/>
      <dgm:spPr/>
    </dgm:pt>
    <dgm:pt modelId="{8102AF71-44C4-4858-A2E4-D7A3F1731289}" type="pres">
      <dgm:prSet presAssocID="{3C0DFA71-EF56-4409-92AD-D5903239D771}" presName="root" presStyleCnt="0"/>
      <dgm:spPr/>
    </dgm:pt>
    <dgm:pt modelId="{77B9E4C4-23E7-4EF9-85EA-24D50B9BBB90}" type="pres">
      <dgm:prSet presAssocID="{3C0DFA71-EF56-4409-92AD-D5903239D771}" presName="rootComposite" presStyleCnt="0"/>
      <dgm:spPr/>
    </dgm:pt>
    <dgm:pt modelId="{E89590DB-8DED-4B51-8EE7-00BCB6A6E1B4}" type="pres">
      <dgm:prSet presAssocID="{3C0DFA71-EF56-4409-92AD-D5903239D771}" presName="rootText" presStyleLbl="node1" presStyleIdx="1" presStyleCnt="2"/>
      <dgm:spPr/>
      <dgm:t>
        <a:bodyPr/>
        <a:lstStyle/>
        <a:p>
          <a:endParaRPr lang="en-US"/>
        </a:p>
      </dgm:t>
    </dgm:pt>
    <dgm:pt modelId="{CA771782-380E-44B7-BF75-C1E3109B056A}" type="pres">
      <dgm:prSet presAssocID="{3C0DFA71-EF56-4409-92AD-D5903239D771}" presName="rootConnector" presStyleLbl="node1" presStyleIdx="1" presStyleCnt="2"/>
      <dgm:spPr/>
      <dgm:t>
        <a:bodyPr/>
        <a:lstStyle/>
        <a:p>
          <a:endParaRPr lang="en-US"/>
        </a:p>
      </dgm:t>
    </dgm:pt>
    <dgm:pt modelId="{D135EE7D-AC57-49B4-93E3-75A4A5FC5259}" type="pres">
      <dgm:prSet presAssocID="{3C0DFA71-EF56-4409-92AD-D5903239D771}" presName="childShape" presStyleCnt="0"/>
      <dgm:spPr/>
    </dgm:pt>
  </dgm:ptLst>
  <dgm:cxnLst>
    <dgm:cxn modelId="{592A6A74-D9AF-4E39-B0EE-769420C38749}" srcId="{E18D00E2-5FB6-4D3C-9DAD-BC924DD37AD6}" destId="{3C0DFA71-EF56-4409-92AD-D5903239D771}" srcOrd="1" destOrd="0" parTransId="{2FD2149C-66B0-4930-AF24-D1F0234CB90B}" sibTransId="{633D6FCD-C22F-4365-B8D1-3D661DADC31D}"/>
    <dgm:cxn modelId="{9A7FAB27-6E03-4219-84A4-62A37AC5973E}" srcId="{E18D00E2-5FB6-4D3C-9DAD-BC924DD37AD6}" destId="{D02412C1-81DA-4530-89E9-6395D9FFE686}" srcOrd="0" destOrd="0" parTransId="{B9671A10-C9CA-48C6-A5A1-CF6D85C7F9B9}" sibTransId="{81CA0E60-7708-4C89-9C32-2627DA9A8D1B}"/>
    <dgm:cxn modelId="{85935D76-B90C-409F-B6C6-5E27A19EBD58}" type="presOf" srcId="{3C0DFA71-EF56-4409-92AD-D5903239D771}" destId="{CA771782-380E-44B7-BF75-C1E3109B056A}" srcOrd="1" destOrd="0" presId="urn:microsoft.com/office/officeart/2005/8/layout/hierarchy3"/>
    <dgm:cxn modelId="{4FA495FE-5E37-40FB-9934-E8EA7097EC1A}" type="presOf" srcId="{D02412C1-81DA-4530-89E9-6395D9FFE686}" destId="{D6EE472C-CA15-4100-8F87-51F16E8982C5}" srcOrd="0" destOrd="0" presId="urn:microsoft.com/office/officeart/2005/8/layout/hierarchy3"/>
    <dgm:cxn modelId="{B9FAFC1C-1581-4822-BDB7-A88EB3BC2A94}" type="presOf" srcId="{3C0DFA71-EF56-4409-92AD-D5903239D771}" destId="{E89590DB-8DED-4B51-8EE7-00BCB6A6E1B4}" srcOrd="0" destOrd="0" presId="urn:microsoft.com/office/officeart/2005/8/layout/hierarchy3"/>
    <dgm:cxn modelId="{5F9D0E16-FCB8-4708-B122-355BCA84834B}" type="presOf" srcId="{E18D00E2-5FB6-4D3C-9DAD-BC924DD37AD6}" destId="{CCDDA430-056E-4C4F-B6F2-67A867480578}" srcOrd="0" destOrd="0" presId="urn:microsoft.com/office/officeart/2005/8/layout/hierarchy3"/>
    <dgm:cxn modelId="{DBD71542-533C-403E-87DD-B6D2F27091E0}" type="presOf" srcId="{D02412C1-81DA-4530-89E9-6395D9FFE686}" destId="{05ED895B-B507-46BC-B569-20053A6853F6}" srcOrd="1" destOrd="0" presId="urn:microsoft.com/office/officeart/2005/8/layout/hierarchy3"/>
    <dgm:cxn modelId="{2D58787D-6703-4A86-910C-B45ADD57BBF1}" type="presParOf" srcId="{CCDDA430-056E-4C4F-B6F2-67A867480578}" destId="{2729F49D-4150-49FC-84E4-990467161832}" srcOrd="0" destOrd="0" presId="urn:microsoft.com/office/officeart/2005/8/layout/hierarchy3"/>
    <dgm:cxn modelId="{7B30BA5B-DD0D-4BA5-A2EA-9E8D4398E46C}" type="presParOf" srcId="{2729F49D-4150-49FC-84E4-990467161832}" destId="{4452F316-D340-41CB-A5F5-DAC37123405B}" srcOrd="0" destOrd="0" presId="urn:microsoft.com/office/officeart/2005/8/layout/hierarchy3"/>
    <dgm:cxn modelId="{1F657285-F7D3-4BEE-90A6-2824B78317E6}" type="presParOf" srcId="{4452F316-D340-41CB-A5F5-DAC37123405B}" destId="{D6EE472C-CA15-4100-8F87-51F16E8982C5}" srcOrd="0" destOrd="0" presId="urn:microsoft.com/office/officeart/2005/8/layout/hierarchy3"/>
    <dgm:cxn modelId="{F0C25501-430C-465C-811D-BBD87AE71D4B}" type="presParOf" srcId="{4452F316-D340-41CB-A5F5-DAC37123405B}" destId="{05ED895B-B507-46BC-B569-20053A6853F6}" srcOrd="1" destOrd="0" presId="urn:microsoft.com/office/officeart/2005/8/layout/hierarchy3"/>
    <dgm:cxn modelId="{9F5997E5-0589-4B66-8EEF-9021E9564E54}" type="presParOf" srcId="{2729F49D-4150-49FC-84E4-990467161832}" destId="{90D86035-9BB5-4F2D-8324-A6B278C38AC8}" srcOrd="1" destOrd="0" presId="urn:microsoft.com/office/officeart/2005/8/layout/hierarchy3"/>
    <dgm:cxn modelId="{EC6302F7-F9D5-4767-BD5F-2D642FB3338A}" type="presParOf" srcId="{CCDDA430-056E-4C4F-B6F2-67A867480578}" destId="{8102AF71-44C4-4858-A2E4-D7A3F1731289}" srcOrd="1" destOrd="0" presId="urn:microsoft.com/office/officeart/2005/8/layout/hierarchy3"/>
    <dgm:cxn modelId="{FB16ED0A-39B2-4E08-BF52-4AE475BBF258}" type="presParOf" srcId="{8102AF71-44C4-4858-A2E4-D7A3F1731289}" destId="{77B9E4C4-23E7-4EF9-85EA-24D50B9BBB90}" srcOrd="0" destOrd="0" presId="urn:microsoft.com/office/officeart/2005/8/layout/hierarchy3"/>
    <dgm:cxn modelId="{F32247F3-41D7-4BE8-BB4C-A12E67352D52}" type="presParOf" srcId="{77B9E4C4-23E7-4EF9-85EA-24D50B9BBB90}" destId="{E89590DB-8DED-4B51-8EE7-00BCB6A6E1B4}" srcOrd="0" destOrd="0" presId="urn:microsoft.com/office/officeart/2005/8/layout/hierarchy3"/>
    <dgm:cxn modelId="{9A2B6937-67B2-4F4B-A4D0-FE269259ABBF}" type="presParOf" srcId="{77B9E4C4-23E7-4EF9-85EA-24D50B9BBB90}" destId="{CA771782-380E-44B7-BF75-C1E3109B056A}" srcOrd="1" destOrd="0" presId="urn:microsoft.com/office/officeart/2005/8/layout/hierarchy3"/>
    <dgm:cxn modelId="{EF0A27D9-0EB6-4D7C-BE54-8E6CD365107C}" type="presParOf" srcId="{8102AF71-44C4-4858-A2E4-D7A3F1731289}" destId="{D135EE7D-AC57-49B4-93E3-75A4A5FC5259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4AA279F-A45A-4AE4-81B0-8272F3B3F991}" type="doc">
      <dgm:prSet loTypeId="urn:microsoft.com/office/officeart/2008/layout/LinedList" loCatId="Inbox" qsTypeId="urn:microsoft.com/office/officeart/2005/8/quickstyle/simple1" qsCatId="simple" csTypeId="urn:microsoft.com/office/officeart/2005/8/colors/ColorSchemeForSuggestions" csCatId="other"/>
      <dgm:spPr/>
      <dgm:t>
        <a:bodyPr/>
        <a:lstStyle/>
        <a:p>
          <a:endParaRPr lang="en-US"/>
        </a:p>
      </dgm:t>
    </dgm:pt>
    <dgm:pt modelId="{FB3204FF-4C6F-4F50-95D6-430AD40B18EF}">
      <dgm:prSet/>
      <dgm:spPr/>
      <dgm:t>
        <a:bodyPr/>
        <a:lstStyle/>
        <a:p>
          <a:r>
            <a:rPr lang="en-GB"/>
            <a:t>Sejak 1924, Perhimpunan Indonesia (PI) di Belanda, mulai merumuskan konsep ideologi politiknya. Bahwa tujuan merdeka didasarkan pada 4 prinsip : Persatuan nasional, solidaritas, nonkooperasi, dan kemandirian.</a:t>
          </a:r>
          <a:endParaRPr lang="en-US"/>
        </a:p>
      </dgm:t>
    </dgm:pt>
    <dgm:pt modelId="{514A5784-4ABF-445D-886A-072161D1135B}" type="parTrans" cxnId="{1A99BD8E-107D-48D6-969B-10E85416A17C}">
      <dgm:prSet/>
      <dgm:spPr/>
      <dgm:t>
        <a:bodyPr/>
        <a:lstStyle/>
        <a:p>
          <a:endParaRPr lang="en-US"/>
        </a:p>
      </dgm:t>
    </dgm:pt>
    <dgm:pt modelId="{EB1DED9C-8435-49B0-87EE-D5CE23CFD3A8}" type="sibTrans" cxnId="{1A99BD8E-107D-48D6-969B-10E85416A17C}">
      <dgm:prSet/>
      <dgm:spPr/>
      <dgm:t>
        <a:bodyPr/>
        <a:lstStyle/>
        <a:p>
          <a:endParaRPr lang="en-US"/>
        </a:p>
      </dgm:t>
    </dgm:pt>
    <dgm:pt modelId="{EF4402DB-B6D7-45FF-AC34-B74EEC6C6B40}">
      <dgm:prSet/>
      <dgm:spPr/>
      <dgm:t>
        <a:bodyPr/>
        <a:lstStyle/>
        <a:p>
          <a:r>
            <a:rPr lang="en-GB" dirty="0"/>
            <a:t>Tan </a:t>
          </a:r>
          <a:r>
            <a:rPr lang="en-GB" dirty="0" err="1"/>
            <a:t>Malaka</a:t>
          </a:r>
          <a:r>
            <a:rPr lang="en-GB" dirty="0"/>
            <a:t> </a:t>
          </a:r>
          <a:r>
            <a:rPr lang="en-GB" dirty="0" err="1"/>
            <a:t>menulis</a:t>
          </a:r>
          <a:r>
            <a:rPr lang="en-GB" dirty="0"/>
            <a:t> </a:t>
          </a:r>
          <a:r>
            <a:rPr lang="en-GB" dirty="0" err="1"/>
            <a:t>buku</a:t>
          </a:r>
          <a:r>
            <a:rPr lang="en-GB" dirty="0"/>
            <a:t> </a:t>
          </a:r>
          <a:r>
            <a:rPr lang="en-GB" i="1" dirty="0" err="1"/>
            <a:t>Naar</a:t>
          </a:r>
          <a:r>
            <a:rPr lang="en-GB" i="1" dirty="0"/>
            <a:t> </a:t>
          </a:r>
          <a:r>
            <a:rPr lang="en-GB" i="1" dirty="0" err="1"/>
            <a:t>deRepubliek</a:t>
          </a:r>
          <a:r>
            <a:rPr lang="en-GB" i="1" dirty="0"/>
            <a:t> Indonesia </a:t>
          </a:r>
          <a:r>
            <a:rPr lang="en-GB" dirty="0"/>
            <a:t>(</a:t>
          </a:r>
          <a:r>
            <a:rPr lang="en-GB" dirty="0" err="1"/>
            <a:t>Menuju</a:t>
          </a:r>
          <a:r>
            <a:rPr lang="en-GB" dirty="0"/>
            <a:t> </a:t>
          </a:r>
          <a:r>
            <a:rPr lang="en-GB" dirty="0" err="1"/>
            <a:t>Republik</a:t>
          </a:r>
          <a:r>
            <a:rPr lang="en-GB" dirty="0"/>
            <a:t> Indonesia). </a:t>
          </a:r>
          <a:r>
            <a:rPr lang="en-GB" dirty="0" err="1"/>
            <a:t>Dia</a:t>
          </a:r>
          <a:r>
            <a:rPr lang="en-GB" dirty="0"/>
            <a:t> </a:t>
          </a:r>
          <a:r>
            <a:rPr lang="en-GB" dirty="0" err="1"/>
            <a:t>percaya</a:t>
          </a:r>
          <a:r>
            <a:rPr lang="en-GB" dirty="0"/>
            <a:t> </a:t>
          </a:r>
          <a:r>
            <a:rPr lang="en-GB" dirty="0" err="1"/>
            <a:t>bahwa</a:t>
          </a:r>
          <a:r>
            <a:rPr lang="en-GB" dirty="0"/>
            <a:t> </a:t>
          </a:r>
          <a:r>
            <a:rPr lang="en-GB" dirty="0" err="1"/>
            <a:t>paham</a:t>
          </a:r>
          <a:r>
            <a:rPr lang="en-GB" dirty="0"/>
            <a:t> </a:t>
          </a:r>
          <a:r>
            <a:rPr lang="en-GB" dirty="0" err="1"/>
            <a:t>kedaulatan</a:t>
          </a:r>
          <a:r>
            <a:rPr lang="en-GB" dirty="0"/>
            <a:t> </a:t>
          </a:r>
          <a:r>
            <a:rPr lang="en-GB" dirty="0" err="1"/>
            <a:t>rakyat</a:t>
          </a:r>
          <a:r>
            <a:rPr lang="en-GB" dirty="0"/>
            <a:t>  </a:t>
          </a:r>
          <a:r>
            <a:rPr lang="en-GB" dirty="0" err="1"/>
            <a:t>memiliki</a:t>
          </a:r>
          <a:r>
            <a:rPr lang="en-GB" dirty="0"/>
            <a:t> </a:t>
          </a:r>
          <a:r>
            <a:rPr lang="en-GB" dirty="0" err="1"/>
            <a:t>akar</a:t>
          </a:r>
          <a:r>
            <a:rPr lang="en-GB" dirty="0"/>
            <a:t> yang </a:t>
          </a:r>
          <a:r>
            <a:rPr lang="en-GB" dirty="0" err="1"/>
            <a:t>kuat</a:t>
          </a:r>
          <a:r>
            <a:rPr lang="en-GB" dirty="0"/>
            <a:t> </a:t>
          </a:r>
          <a:r>
            <a:rPr lang="en-GB" dirty="0" err="1"/>
            <a:t>dalam</a:t>
          </a:r>
          <a:r>
            <a:rPr lang="en-GB" dirty="0"/>
            <a:t> </a:t>
          </a:r>
          <a:r>
            <a:rPr lang="en-GB" dirty="0" err="1"/>
            <a:t>tradisi</a:t>
          </a:r>
          <a:r>
            <a:rPr lang="en-GB" dirty="0"/>
            <a:t> </a:t>
          </a:r>
          <a:r>
            <a:rPr lang="en-GB" dirty="0" err="1"/>
            <a:t>masyarakat</a:t>
          </a:r>
          <a:r>
            <a:rPr lang="en-GB" dirty="0"/>
            <a:t> Indonesia.</a:t>
          </a:r>
          <a:endParaRPr lang="en-US" dirty="0"/>
        </a:p>
      </dgm:t>
    </dgm:pt>
    <dgm:pt modelId="{95AB2C8D-B521-47DD-AD41-1CB4AEB08D35}" type="parTrans" cxnId="{4CD88A36-52A9-413B-BDA5-0CCD9CA88AE1}">
      <dgm:prSet/>
      <dgm:spPr/>
      <dgm:t>
        <a:bodyPr/>
        <a:lstStyle/>
        <a:p>
          <a:endParaRPr lang="en-US"/>
        </a:p>
      </dgm:t>
    </dgm:pt>
    <dgm:pt modelId="{5EDB7F65-C6E5-4C35-80FE-8B39CC60A4D9}" type="sibTrans" cxnId="{4CD88A36-52A9-413B-BDA5-0CCD9CA88AE1}">
      <dgm:prSet/>
      <dgm:spPr/>
      <dgm:t>
        <a:bodyPr/>
        <a:lstStyle/>
        <a:p>
          <a:endParaRPr lang="en-US"/>
        </a:p>
      </dgm:t>
    </dgm:pt>
    <dgm:pt modelId="{479394F0-212A-4ECA-ADA1-AF84715F1411}">
      <dgm:prSet/>
      <dgm:spPr/>
      <dgm:t>
        <a:bodyPr/>
        <a:lstStyle/>
        <a:p>
          <a:r>
            <a:rPr lang="en-GB" dirty="0" err="1"/>
            <a:t>Soepomo</a:t>
          </a:r>
          <a:r>
            <a:rPr lang="en-GB" dirty="0"/>
            <a:t>, </a:t>
          </a:r>
          <a:r>
            <a:rPr lang="en-GB" dirty="0" err="1"/>
            <a:t>dalam</a:t>
          </a:r>
          <a:r>
            <a:rPr lang="en-GB" dirty="0"/>
            <a:t> </a:t>
          </a:r>
          <a:r>
            <a:rPr lang="en-GB" dirty="0" err="1"/>
            <a:t>sidang</a:t>
          </a:r>
          <a:r>
            <a:rPr lang="en-GB" dirty="0"/>
            <a:t> BPUPKI </a:t>
          </a:r>
          <a:r>
            <a:rPr lang="en-GB" dirty="0" err="1"/>
            <a:t>pada</a:t>
          </a:r>
          <a:r>
            <a:rPr lang="en-GB" dirty="0"/>
            <a:t> 31 Mei 1945, </a:t>
          </a:r>
          <a:r>
            <a:rPr lang="en-GB" dirty="0" err="1"/>
            <a:t>memberikan</a:t>
          </a:r>
          <a:r>
            <a:rPr lang="en-GB" dirty="0"/>
            <a:t> 3 </a:t>
          </a:r>
          <a:r>
            <a:rPr lang="en-GB" dirty="0" err="1"/>
            <a:t>pilihan</a:t>
          </a:r>
          <a:r>
            <a:rPr lang="en-GB" dirty="0"/>
            <a:t> </a:t>
          </a:r>
          <a:r>
            <a:rPr lang="en-GB" dirty="0" err="1"/>
            <a:t>Ideologi</a:t>
          </a:r>
          <a:r>
            <a:rPr lang="en-GB" dirty="0"/>
            <a:t>, </a:t>
          </a:r>
          <a:r>
            <a:rPr lang="en-GB" dirty="0" err="1"/>
            <a:t>yaitu</a:t>
          </a:r>
          <a:r>
            <a:rPr lang="en-GB" dirty="0"/>
            <a:t> </a:t>
          </a:r>
          <a:r>
            <a:rPr lang="en-GB" dirty="0" err="1"/>
            <a:t>Individualisme</a:t>
          </a:r>
          <a:r>
            <a:rPr lang="en-GB" dirty="0"/>
            <a:t>, </a:t>
          </a:r>
          <a:r>
            <a:rPr lang="en-GB" dirty="0" err="1"/>
            <a:t>Kolektivisme</a:t>
          </a:r>
          <a:r>
            <a:rPr lang="en-GB" dirty="0"/>
            <a:t>, </a:t>
          </a:r>
          <a:r>
            <a:rPr lang="en-GB" dirty="0" err="1"/>
            <a:t>dan</a:t>
          </a:r>
          <a:r>
            <a:rPr lang="en-GB" dirty="0"/>
            <a:t> </a:t>
          </a:r>
          <a:r>
            <a:rPr lang="en-GB" dirty="0" err="1"/>
            <a:t>Integralistik</a:t>
          </a:r>
          <a:r>
            <a:rPr lang="en-GB" dirty="0"/>
            <a:t>.</a:t>
          </a:r>
          <a:endParaRPr lang="en-US" dirty="0"/>
        </a:p>
      </dgm:t>
    </dgm:pt>
    <dgm:pt modelId="{0C0B7A4D-FB55-4717-ADB4-974EE4E40477}" type="parTrans" cxnId="{C833C1A2-4E21-4487-BE1F-12D3238A3738}">
      <dgm:prSet/>
      <dgm:spPr/>
      <dgm:t>
        <a:bodyPr/>
        <a:lstStyle/>
        <a:p>
          <a:endParaRPr lang="en-US"/>
        </a:p>
      </dgm:t>
    </dgm:pt>
    <dgm:pt modelId="{3DB2B448-827B-49F5-A209-0871CAEB88A3}" type="sibTrans" cxnId="{C833C1A2-4E21-4487-BE1F-12D3238A3738}">
      <dgm:prSet/>
      <dgm:spPr/>
      <dgm:t>
        <a:bodyPr/>
        <a:lstStyle/>
        <a:p>
          <a:endParaRPr lang="en-US"/>
        </a:p>
      </dgm:t>
    </dgm:pt>
    <dgm:pt modelId="{A23D6A6C-9DC0-4994-BAE3-27FFF3FDA0F4}" type="pres">
      <dgm:prSet presAssocID="{34AA279F-A45A-4AE4-81B0-8272F3B3F991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5480DECD-1CDD-4F4E-9DD4-DE13D089BFBC}" type="pres">
      <dgm:prSet presAssocID="{FB3204FF-4C6F-4F50-95D6-430AD40B18EF}" presName="thickLine" presStyleLbl="alignNode1" presStyleIdx="0" presStyleCnt="3"/>
      <dgm:spPr/>
    </dgm:pt>
    <dgm:pt modelId="{BD1B4E51-0824-4B4B-BA52-C789CF9C9791}" type="pres">
      <dgm:prSet presAssocID="{FB3204FF-4C6F-4F50-95D6-430AD40B18EF}" presName="horz1" presStyleCnt="0"/>
      <dgm:spPr/>
    </dgm:pt>
    <dgm:pt modelId="{EF809BBF-68BD-4D04-8E3B-772E853F0C78}" type="pres">
      <dgm:prSet presAssocID="{FB3204FF-4C6F-4F50-95D6-430AD40B18EF}" presName="tx1" presStyleLbl="revTx" presStyleIdx="0" presStyleCnt="3"/>
      <dgm:spPr/>
      <dgm:t>
        <a:bodyPr/>
        <a:lstStyle/>
        <a:p>
          <a:endParaRPr lang="en-US"/>
        </a:p>
      </dgm:t>
    </dgm:pt>
    <dgm:pt modelId="{322B8D35-7C61-460D-A215-357580357F62}" type="pres">
      <dgm:prSet presAssocID="{FB3204FF-4C6F-4F50-95D6-430AD40B18EF}" presName="vert1" presStyleCnt="0"/>
      <dgm:spPr/>
    </dgm:pt>
    <dgm:pt modelId="{56CE97A3-E7CB-4A30-83CC-7F09F2885202}" type="pres">
      <dgm:prSet presAssocID="{EF4402DB-B6D7-45FF-AC34-B74EEC6C6B40}" presName="thickLine" presStyleLbl="alignNode1" presStyleIdx="1" presStyleCnt="3"/>
      <dgm:spPr/>
    </dgm:pt>
    <dgm:pt modelId="{8619A081-28B5-4DDC-BF25-50B9F3237536}" type="pres">
      <dgm:prSet presAssocID="{EF4402DB-B6D7-45FF-AC34-B74EEC6C6B40}" presName="horz1" presStyleCnt="0"/>
      <dgm:spPr/>
    </dgm:pt>
    <dgm:pt modelId="{1BE904CC-B732-4064-8720-E1280A22442E}" type="pres">
      <dgm:prSet presAssocID="{EF4402DB-B6D7-45FF-AC34-B74EEC6C6B40}" presName="tx1" presStyleLbl="revTx" presStyleIdx="1" presStyleCnt="3"/>
      <dgm:spPr/>
      <dgm:t>
        <a:bodyPr/>
        <a:lstStyle/>
        <a:p>
          <a:endParaRPr lang="en-US"/>
        </a:p>
      </dgm:t>
    </dgm:pt>
    <dgm:pt modelId="{61640B4E-8F6D-4647-8308-90B05641C0BF}" type="pres">
      <dgm:prSet presAssocID="{EF4402DB-B6D7-45FF-AC34-B74EEC6C6B40}" presName="vert1" presStyleCnt="0"/>
      <dgm:spPr/>
    </dgm:pt>
    <dgm:pt modelId="{3D62905C-A731-482F-A965-CAD799EA7703}" type="pres">
      <dgm:prSet presAssocID="{479394F0-212A-4ECA-ADA1-AF84715F1411}" presName="thickLine" presStyleLbl="alignNode1" presStyleIdx="2" presStyleCnt="3"/>
      <dgm:spPr/>
    </dgm:pt>
    <dgm:pt modelId="{FCDE417F-929A-4F7C-8FC0-2421E9C70B74}" type="pres">
      <dgm:prSet presAssocID="{479394F0-212A-4ECA-ADA1-AF84715F1411}" presName="horz1" presStyleCnt="0"/>
      <dgm:spPr/>
    </dgm:pt>
    <dgm:pt modelId="{C84342F1-34F2-4C46-9EF4-09A1F4AECE50}" type="pres">
      <dgm:prSet presAssocID="{479394F0-212A-4ECA-ADA1-AF84715F1411}" presName="tx1" presStyleLbl="revTx" presStyleIdx="2" presStyleCnt="3"/>
      <dgm:spPr/>
      <dgm:t>
        <a:bodyPr/>
        <a:lstStyle/>
        <a:p>
          <a:endParaRPr lang="en-US"/>
        </a:p>
      </dgm:t>
    </dgm:pt>
    <dgm:pt modelId="{234A6F42-E68E-4BB9-93B9-B2F822CB6D99}" type="pres">
      <dgm:prSet presAssocID="{479394F0-212A-4ECA-ADA1-AF84715F1411}" presName="vert1" presStyleCnt="0"/>
      <dgm:spPr/>
    </dgm:pt>
  </dgm:ptLst>
  <dgm:cxnLst>
    <dgm:cxn modelId="{0FCF46FE-8309-49BF-83B4-B325E17905B3}" type="presOf" srcId="{EF4402DB-B6D7-45FF-AC34-B74EEC6C6B40}" destId="{1BE904CC-B732-4064-8720-E1280A22442E}" srcOrd="0" destOrd="0" presId="urn:microsoft.com/office/officeart/2008/layout/LinedList"/>
    <dgm:cxn modelId="{174B7500-942A-4882-9918-05791913C4D0}" type="presOf" srcId="{FB3204FF-4C6F-4F50-95D6-430AD40B18EF}" destId="{EF809BBF-68BD-4D04-8E3B-772E853F0C78}" srcOrd="0" destOrd="0" presId="urn:microsoft.com/office/officeart/2008/layout/LinedList"/>
    <dgm:cxn modelId="{C833C1A2-4E21-4487-BE1F-12D3238A3738}" srcId="{34AA279F-A45A-4AE4-81B0-8272F3B3F991}" destId="{479394F0-212A-4ECA-ADA1-AF84715F1411}" srcOrd="2" destOrd="0" parTransId="{0C0B7A4D-FB55-4717-ADB4-974EE4E40477}" sibTransId="{3DB2B448-827B-49F5-A209-0871CAEB88A3}"/>
    <dgm:cxn modelId="{E35DB136-2992-4CC6-9DB2-71129B125196}" type="presOf" srcId="{34AA279F-A45A-4AE4-81B0-8272F3B3F991}" destId="{A23D6A6C-9DC0-4994-BAE3-27FFF3FDA0F4}" srcOrd="0" destOrd="0" presId="urn:microsoft.com/office/officeart/2008/layout/LinedList"/>
    <dgm:cxn modelId="{1AA8151C-BFA8-4943-98D1-293BCC066154}" type="presOf" srcId="{479394F0-212A-4ECA-ADA1-AF84715F1411}" destId="{C84342F1-34F2-4C46-9EF4-09A1F4AECE50}" srcOrd="0" destOrd="0" presId="urn:microsoft.com/office/officeart/2008/layout/LinedList"/>
    <dgm:cxn modelId="{4CD88A36-52A9-413B-BDA5-0CCD9CA88AE1}" srcId="{34AA279F-A45A-4AE4-81B0-8272F3B3F991}" destId="{EF4402DB-B6D7-45FF-AC34-B74EEC6C6B40}" srcOrd="1" destOrd="0" parTransId="{95AB2C8D-B521-47DD-AD41-1CB4AEB08D35}" sibTransId="{5EDB7F65-C6E5-4C35-80FE-8B39CC60A4D9}"/>
    <dgm:cxn modelId="{1A99BD8E-107D-48D6-969B-10E85416A17C}" srcId="{34AA279F-A45A-4AE4-81B0-8272F3B3F991}" destId="{FB3204FF-4C6F-4F50-95D6-430AD40B18EF}" srcOrd="0" destOrd="0" parTransId="{514A5784-4ABF-445D-886A-072161D1135B}" sibTransId="{EB1DED9C-8435-49B0-87EE-D5CE23CFD3A8}"/>
    <dgm:cxn modelId="{E3EB9749-55F3-4C2B-ABA5-7EB12718F569}" type="presParOf" srcId="{A23D6A6C-9DC0-4994-BAE3-27FFF3FDA0F4}" destId="{5480DECD-1CDD-4F4E-9DD4-DE13D089BFBC}" srcOrd="0" destOrd="0" presId="urn:microsoft.com/office/officeart/2008/layout/LinedList"/>
    <dgm:cxn modelId="{A2E918FE-6F3D-4433-B613-BCA7A31DC6A0}" type="presParOf" srcId="{A23D6A6C-9DC0-4994-BAE3-27FFF3FDA0F4}" destId="{BD1B4E51-0824-4B4B-BA52-C789CF9C9791}" srcOrd="1" destOrd="0" presId="urn:microsoft.com/office/officeart/2008/layout/LinedList"/>
    <dgm:cxn modelId="{95C7D2CF-C2F3-47E0-8DB8-D6873052E7A8}" type="presParOf" srcId="{BD1B4E51-0824-4B4B-BA52-C789CF9C9791}" destId="{EF809BBF-68BD-4D04-8E3B-772E853F0C78}" srcOrd="0" destOrd="0" presId="urn:microsoft.com/office/officeart/2008/layout/LinedList"/>
    <dgm:cxn modelId="{1399DD6E-EC7E-43F5-95B6-83A64A814AD8}" type="presParOf" srcId="{BD1B4E51-0824-4B4B-BA52-C789CF9C9791}" destId="{322B8D35-7C61-460D-A215-357580357F62}" srcOrd="1" destOrd="0" presId="urn:microsoft.com/office/officeart/2008/layout/LinedList"/>
    <dgm:cxn modelId="{B4979C67-E5AE-4FFC-B186-E099CFA392C2}" type="presParOf" srcId="{A23D6A6C-9DC0-4994-BAE3-27FFF3FDA0F4}" destId="{56CE97A3-E7CB-4A30-83CC-7F09F2885202}" srcOrd="2" destOrd="0" presId="urn:microsoft.com/office/officeart/2008/layout/LinedList"/>
    <dgm:cxn modelId="{77557DF1-CD92-4477-A617-B1B600F205BC}" type="presParOf" srcId="{A23D6A6C-9DC0-4994-BAE3-27FFF3FDA0F4}" destId="{8619A081-28B5-4DDC-BF25-50B9F3237536}" srcOrd="3" destOrd="0" presId="urn:microsoft.com/office/officeart/2008/layout/LinedList"/>
    <dgm:cxn modelId="{E4D97FB9-C414-4C46-9654-1D86FBCAECB3}" type="presParOf" srcId="{8619A081-28B5-4DDC-BF25-50B9F3237536}" destId="{1BE904CC-B732-4064-8720-E1280A22442E}" srcOrd="0" destOrd="0" presId="urn:microsoft.com/office/officeart/2008/layout/LinedList"/>
    <dgm:cxn modelId="{2A69D57C-FD78-4D1C-98EC-04E6D8016290}" type="presParOf" srcId="{8619A081-28B5-4DDC-BF25-50B9F3237536}" destId="{61640B4E-8F6D-4647-8308-90B05641C0BF}" srcOrd="1" destOrd="0" presId="urn:microsoft.com/office/officeart/2008/layout/LinedList"/>
    <dgm:cxn modelId="{845FA4AA-BA6E-44C9-A820-E16FE09491F8}" type="presParOf" srcId="{A23D6A6C-9DC0-4994-BAE3-27FFF3FDA0F4}" destId="{3D62905C-A731-482F-A965-CAD799EA7703}" srcOrd="4" destOrd="0" presId="urn:microsoft.com/office/officeart/2008/layout/LinedList"/>
    <dgm:cxn modelId="{B1A78EA2-F5CC-4159-A0D6-3A5D69F155D1}" type="presParOf" srcId="{A23D6A6C-9DC0-4994-BAE3-27FFF3FDA0F4}" destId="{FCDE417F-929A-4F7C-8FC0-2421E9C70B74}" srcOrd="5" destOrd="0" presId="urn:microsoft.com/office/officeart/2008/layout/LinedList"/>
    <dgm:cxn modelId="{03F34CC1-3B39-4E1B-91A2-B87A5662E2E3}" type="presParOf" srcId="{FCDE417F-929A-4F7C-8FC0-2421E9C70B74}" destId="{C84342F1-34F2-4C46-9EF4-09A1F4AECE50}" srcOrd="0" destOrd="0" presId="urn:microsoft.com/office/officeart/2008/layout/LinedList"/>
    <dgm:cxn modelId="{D4DD2363-F0B7-4766-891B-CCA66DB43ADC}" type="presParOf" srcId="{FCDE417F-929A-4F7C-8FC0-2421E9C70B74}" destId="{234A6F42-E68E-4BB9-93B9-B2F822CB6D9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508F60-444A-40DE-A72A-1BEE8111AD2C}">
      <dsp:nvSpPr>
        <dsp:cNvPr id="0" name=""/>
        <dsp:cNvSpPr/>
      </dsp:nvSpPr>
      <dsp:spPr>
        <a:xfrm>
          <a:off x="0" y="0"/>
          <a:ext cx="626903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2338A8-EC09-4752-BB36-015F3A36B692}">
      <dsp:nvSpPr>
        <dsp:cNvPr id="0" name=""/>
        <dsp:cNvSpPr/>
      </dsp:nvSpPr>
      <dsp:spPr>
        <a:xfrm>
          <a:off x="0" y="0"/>
          <a:ext cx="6269037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000" kern="1200" dirty="0" err="1"/>
            <a:t>Pertama</a:t>
          </a:r>
          <a:r>
            <a:rPr lang="en-GB" sz="2000" kern="1200" dirty="0"/>
            <a:t>	 : ‘</a:t>
          </a:r>
          <a:r>
            <a:rPr lang="en-GB" sz="2000" kern="1200" dirty="0" err="1"/>
            <a:t>Persatuan</a:t>
          </a:r>
          <a:r>
            <a:rPr lang="en-GB" sz="2000" kern="1200" dirty="0"/>
            <a:t>’ </a:t>
          </a:r>
          <a:r>
            <a:rPr lang="en-GB" sz="2000" kern="1200" dirty="0" err="1"/>
            <a:t>yaitu</a:t>
          </a:r>
          <a:r>
            <a:rPr lang="en-GB" sz="2000" kern="1200" dirty="0"/>
            <a:t>, “</a:t>
          </a:r>
          <a:r>
            <a:rPr lang="en-GB" sz="2000" kern="1200" dirty="0" err="1"/>
            <a:t>negara</a:t>
          </a:r>
          <a:r>
            <a:rPr lang="en-GB" sz="2000" kern="1200" dirty="0"/>
            <a:t> </a:t>
          </a:r>
          <a:r>
            <a:rPr lang="en-GB" sz="2000" kern="1200" dirty="0" err="1"/>
            <a:t>melindungi</a:t>
          </a:r>
          <a:r>
            <a:rPr lang="en-GB" sz="2000" kern="1200" dirty="0"/>
            <a:t> </a:t>
          </a:r>
          <a:r>
            <a:rPr lang="en-GB" sz="2000" kern="1200" dirty="0" err="1"/>
            <a:t>segenap</a:t>
          </a:r>
          <a:r>
            <a:rPr lang="en-GB" sz="2000" kern="1200" dirty="0"/>
            <a:t> </a:t>
          </a:r>
          <a:r>
            <a:rPr lang="en-GB" sz="2000" kern="1200" dirty="0" err="1"/>
            <a:t>bangsa</a:t>
          </a:r>
          <a:r>
            <a:rPr lang="en-GB" sz="2000" kern="1200" dirty="0"/>
            <a:t> Indonesia </a:t>
          </a:r>
          <a:r>
            <a:rPr lang="en-GB" sz="2000" kern="1200" dirty="0" err="1"/>
            <a:t>dan</a:t>
          </a:r>
          <a:r>
            <a:rPr lang="en-GB" sz="2000" kern="1200" dirty="0"/>
            <a:t> </a:t>
          </a:r>
          <a:r>
            <a:rPr lang="en-GB" sz="2000" kern="1200" dirty="0" err="1"/>
            <a:t>seluruh</a:t>
          </a:r>
          <a:r>
            <a:rPr lang="en-GB" sz="2000" kern="1200" dirty="0"/>
            <a:t> </a:t>
          </a:r>
          <a:r>
            <a:rPr lang="en-GB" sz="2000" kern="1200" dirty="0" err="1"/>
            <a:t>tumpah</a:t>
          </a:r>
          <a:r>
            <a:rPr lang="en-GB" sz="2000" kern="1200" dirty="0"/>
            <a:t> </a:t>
          </a:r>
          <a:r>
            <a:rPr lang="en-GB" sz="2000" kern="1200" dirty="0" err="1"/>
            <a:t>darah</a:t>
          </a:r>
          <a:r>
            <a:rPr lang="en-GB" sz="2000" kern="1200" dirty="0"/>
            <a:t> Indonesia </a:t>
          </a:r>
          <a:r>
            <a:rPr lang="en-GB" sz="2000" kern="1200" dirty="0" err="1"/>
            <a:t>dengan</a:t>
          </a:r>
          <a:r>
            <a:rPr lang="en-GB" sz="2000" kern="1200" dirty="0"/>
            <a:t> </a:t>
          </a:r>
          <a:r>
            <a:rPr lang="en-GB" sz="2000" kern="1200" dirty="0" err="1"/>
            <a:t>berdasar</a:t>
          </a:r>
          <a:r>
            <a:rPr lang="en-GB" sz="2000" kern="1200" dirty="0"/>
            <a:t> </a:t>
          </a:r>
          <a:r>
            <a:rPr lang="en-GB" sz="2000" kern="1200" dirty="0" err="1"/>
            <a:t>atas</a:t>
          </a:r>
          <a:r>
            <a:rPr lang="en-GB" sz="2000" kern="1200" dirty="0"/>
            <a:t> </a:t>
          </a:r>
          <a:r>
            <a:rPr lang="en-GB" sz="2000" kern="1200" dirty="0" err="1"/>
            <a:t>persatuan</a:t>
          </a:r>
          <a:r>
            <a:rPr lang="en-GB" sz="2000" kern="1200" dirty="0"/>
            <a:t> </a:t>
          </a:r>
          <a:r>
            <a:rPr lang="en-GB" sz="2000" kern="1200" dirty="0" err="1"/>
            <a:t>dengan</a:t>
          </a:r>
          <a:r>
            <a:rPr lang="en-GB" sz="2000" kern="1200" dirty="0"/>
            <a:t> </a:t>
          </a:r>
          <a:r>
            <a:rPr lang="en-GB" sz="2000" kern="1200" dirty="0" err="1"/>
            <a:t>mewujudkan</a:t>
          </a:r>
          <a:r>
            <a:rPr lang="en-GB" sz="2000" kern="1200" dirty="0"/>
            <a:t> </a:t>
          </a:r>
          <a:r>
            <a:rPr lang="en-GB" sz="2000" kern="1200" dirty="0" err="1"/>
            <a:t>keadilan</a:t>
          </a:r>
          <a:r>
            <a:rPr lang="en-GB" sz="2000" kern="1200" dirty="0"/>
            <a:t> social </a:t>
          </a:r>
          <a:r>
            <a:rPr lang="en-GB" sz="2000" kern="1200" dirty="0" err="1"/>
            <a:t>bagi</a:t>
          </a:r>
          <a:r>
            <a:rPr lang="en-GB" sz="2000" kern="1200" dirty="0"/>
            <a:t> </a:t>
          </a:r>
          <a:r>
            <a:rPr lang="en-GB" sz="2000" kern="1200" dirty="0" err="1"/>
            <a:t>seluruh</a:t>
          </a:r>
          <a:r>
            <a:rPr lang="en-GB" sz="2000" kern="1200" dirty="0"/>
            <a:t> </a:t>
          </a:r>
          <a:r>
            <a:rPr lang="en-GB" sz="2000" kern="1200" dirty="0" err="1"/>
            <a:t>rakyat</a:t>
          </a:r>
          <a:r>
            <a:rPr lang="en-GB" sz="2000" kern="1200" dirty="0"/>
            <a:t> Indonesia”.</a:t>
          </a:r>
          <a:endParaRPr lang="en-US" sz="2000" kern="1200" dirty="0"/>
        </a:p>
      </dsp:txBody>
      <dsp:txXfrm>
        <a:off x="0" y="0"/>
        <a:ext cx="6269037" cy="1393031"/>
      </dsp:txXfrm>
    </dsp:sp>
    <dsp:sp modelId="{EEEF48A6-B910-4E69-B730-A8E54BA1049A}">
      <dsp:nvSpPr>
        <dsp:cNvPr id="0" name=""/>
        <dsp:cNvSpPr/>
      </dsp:nvSpPr>
      <dsp:spPr>
        <a:xfrm>
          <a:off x="0" y="1393031"/>
          <a:ext cx="6269037" cy="0"/>
        </a:xfrm>
        <a:prstGeom prst="lin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82904D-E293-49E7-BE84-B9F6CE78D117}">
      <dsp:nvSpPr>
        <dsp:cNvPr id="0" name=""/>
        <dsp:cNvSpPr/>
      </dsp:nvSpPr>
      <dsp:spPr>
        <a:xfrm>
          <a:off x="0" y="1393031"/>
          <a:ext cx="6269037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000" kern="1200" dirty="0" err="1"/>
            <a:t>Kedua</a:t>
          </a:r>
          <a:r>
            <a:rPr lang="en-GB" sz="2000" kern="1200" dirty="0"/>
            <a:t> 	: ‘</a:t>
          </a:r>
          <a:r>
            <a:rPr lang="en-GB" sz="2000" kern="1200" dirty="0" err="1"/>
            <a:t>Keadilan</a:t>
          </a:r>
          <a:r>
            <a:rPr lang="en-GB" sz="2000" kern="1200" dirty="0"/>
            <a:t> </a:t>
          </a:r>
          <a:r>
            <a:rPr lang="en-GB" sz="2000" kern="1200" dirty="0" err="1"/>
            <a:t>sosial</a:t>
          </a:r>
          <a:r>
            <a:rPr lang="en-GB" sz="2000" kern="1200" dirty="0"/>
            <a:t>’ </a:t>
          </a:r>
          <a:r>
            <a:rPr lang="en-GB" sz="2000" kern="1200" dirty="0" err="1"/>
            <a:t>yaitu</a:t>
          </a:r>
          <a:r>
            <a:rPr lang="en-GB" sz="2000" kern="1200" dirty="0"/>
            <a:t>, “</a:t>
          </a:r>
          <a:r>
            <a:rPr lang="en-GB" sz="2000" kern="1200" dirty="0" err="1"/>
            <a:t>negara</a:t>
          </a:r>
          <a:r>
            <a:rPr lang="en-GB" sz="2000" kern="1200" dirty="0"/>
            <a:t> </a:t>
          </a:r>
          <a:r>
            <a:rPr lang="en-GB" sz="2000" kern="1200" dirty="0" err="1"/>
            <a:t>hendak</a:t>
          </a:r>
          <a:r>
            <a:rPr lang="en-GB" sz="2000" kern="1200" dirty="0"/>
            <a:t> </a:t>
          </a:r>
          <a:r>
            <a:rPr lang="en-GB" sz="2000" kern="1200" dirty="0" err="1"/>
            <a:t>mewujudkan</a:t>
          </a:r>
          <a:r>
            <a:rPr lang="en-GB" sz="2000" kern="1200" dirty="0"/>
            <a:t> </a:t>
          </a:r>
          <a:r>
            <a:rPr lang="en-GB" sz="2000" kern="1200" dirty="0" err="1"/>
            <a:t>keadilan</a:t>
          </a:r>
          <a:r>
            <a:rPr lang="en-GB" sz="2000" kern="1200" dirty="0"/>
            <a:t> social </a:t>
          </a:r>
          <a:r>
            <a:rPr lang="en-GB" sz="2000" kern="1200" dirty="0" err="1"/>
            <a:t>bagi</a:t>
          </a:r>
          <a:r>
            <a:rPr lang="en-GB" sz="2000" kern="1200" dirty="0"/>
            <a:t> </a:t>
          </a:r>
          <a:r>
            <a:rPr lang="en-GB" sz="2000" kern="1200" dirty="0" err="1"/>
            <a:t>seluruh</a:t>
          </a:r>
          <a:r>
            <a:rPr lang="en-GB" sz="2000" kern="1200" dirty="0"/>
            <a:t> </a:t>
          </a:r>
          <a:r>
            <a:rPr lang="en-GB" sz="2000" kern="1200" dirty="0" err="1"/>
            <a:t>rakyat</a:t>
          </a:r>
          <a:r>
            <a:rPr lang="en-GB" sz="2000" kern="1200" dirty="0"/>
            <a:t> Indonesia”.</a:t>
          </a:r>
          <a:endParaRPr lang="en-US" sz="2000" kern="1200" dirty="0"/>
        </a:p>
      </dsp:txBody>
      <dsp:txXfrm>
        <a:off x="0" y="1393031"/>
        <a:ext cx="6269037" cy="1393031"/>
      </dsp:txXfrm>
    </dsp:sp>
    <dsp:sp modelId="{E8307A40-55E5-4953-85E7-878F10AB5E88}">
      <dsp:nvSpPr>
        <dsp:cNvPr id="0" name=""/>
        <dsp:cNvSpPr/>
      </dsp:nvSpPr>
      <dsp:spPr>
        <a:xfrm>
          <a:off x="0" y="2786062"/>
          <a:ext cx="6269037" cy="0"/>
        </a:xfrm>
        <a:prstGeom prst="lin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83F8D1-F9D6-47F6-97CE-6B67ABA61329}">
      <dsp:nvSpPr>
        <dsp:cNvPr id="0" name=""/>
        <dsp:cNvSpPr/>
      </dsp:nvSpPr>
      <dsp:spPr>
        <a:xfrm>
          <a:off x="0" y="2786062"/>
          <a:ext cx="6269037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000" kern="1200" dirty="0" err="1"/>
            <a:t>Ketiga</a:t>
          </a:r>
          <a:r>
            <a:rPr lang="en-GB" sz="2000" kern="1200" dirty="0"/>
            <a:t>	: ‘</a:t>
          </a:r>
          <a:r>
            <a:rPr lang="en-GB" sz="2000" kern="1200" dirty="0" err="1"/>
            <a:t>Kedaulatan</a:t>
          </a:r>
          <a:r>
            <a:rPr lang="en-GB" sz="2000" kern="1200" dirty="0"/>
            <a:t> </a:t>
          </a:r>
          <a:r>
            <a:rPr lang="en-GB" sz="2000" kern="1200" dirty="0" err="1"/>
            <a:t>rakyat</a:t>
          </a:r>
          <a:r>
            <a:rPr lang="en-GB" sz="2000" kern="1200" dirty="0"/>
            <a:t>’ </a:t>
          </a:r>
          <a:r>
            <a:rPr lang="en-GB" sz="2000" kern="1200" dirty="0" err="1"/>
            <a:t>yaitu</a:t>
          </a:r>
          <a:r>
            <a:rPr lang="en-GB" sz="2000" kern="1200" dirty="0"/>
            <a:t>, “</a:t>
          </a:r>
          <a:r>
            <a:rPr lang="en-GB" sz="2000" kern="1200" dirty="0" err="1"/>
            <a:t>negara</a:t>
          </a:r>
          <a:r>
            <a:rPr lang="en-GB" sz="2000" kern="1200" dirty="0"/>
            <a:t> </a:t>
          </a:r>
          <a:r>
            <a:rPr lang="en-GB" sz="2000" kern="1200" dirty="0" err="1"/>
            <a:t>berkedaulatan</a:t>
          </a:r>
          <a:r>
            <a:rPr lang="en-GB" sz="2000" kern="1200" dirty="0"/>
            <a:t> </a:t>
          </a:r>
          <a:r>
            <a:rPr lang="en-GB" sz="2000" kern="1200" dirty="0" err="1"/>
            <a:t>rakyat</a:t>
          </a:r>
          <a:r>
            <a:rPr lang="en-GB" sz="2000" kern="1200" dirty="0"/>
            <a:t>, </a:t>
          </a:r>
          <a:r>
            <a:rPr lang="en-GB" sz="2000" kern="1200" dirty="0" err="1"/>
            <a:t>berdasar</a:t>
          </a:r>
          <a:r>
            <a:rPr lang="en-GB" sz="2000" kern="1200" dirty="0"/>
            <a:t> </a:t>
          </a:r>
          <a:r>
            <a:rPr lang="en-GB" sz="2000" kern="1200" dirty="0" err="1"/>
            <a:t>atas</a:t>
          </a:r>
          <a:r>
            <a:rPr lang="en-GB" sz="2000" kern="1200" dirty="0"/>
            <a:t> </a:t>
          </a:r>
          <a:r>
            <a:rPr lang="en-GB" sz="2000" kern="1200" dirty="0" err="1"/>
            <a:t>kerakyatan</a:t>
          </a:r>
          <a:r>
            <a:rPr lang="en-GB" sz="2000" kern="1200" dirty="0"/>
            <a:t> </a:t>
          </a:r>
          <a:r>
            <a:rPr lang="en-GB" sz="2000" kern="1200" dirty="0" err="1"/>
            <a:t>dan</a:t>
          </a:r>
          <a:r>
            <a:rPr lang="en-GB" sz="2000" kern="1200" dirty="0"/>
            <a:t> </a:t>
          </a:r>
          <a:r>
            <a:rPr lang="en-GB" sz="2000" kern="1200" dirty="0" err="1"/>
            <a:t>permusyawaratan</a:t>
          </a:r>
          <a:r>
            <a:rPr lang="en-GB" sz="2000" kern="1200" dirty="0"/>
            <a:t> </a:t>
          </a:r>
          <a:r>
            <a:rPr lang="en-GB" sz="2000" kern="1200" dirty="0" err="1"/>
            <a:t>perwakilan</a:t>
          </a:r>
          <a:r>
            <a:rPr lang="en-GB" sz="2000" kern="1200" dirty="0"/>
            <a:t>”.</a:t>
          </a:r>
          <a:endParaRPr lang="en-US" sz="2000" kern="1200" dirty="0"/>
        </a:p>
      </dsp:txBody>
      <dsp:txXfrm>
        <a:off x="0" y="2786062"/>
        <a:ext cx="6269037" cy="1393031"/>
      </dsp:txXfrm>
    </dsp:sp>
    <dsp:sp modelId="{D04615D3-6AB9-4E7E-AD13-03CB2D1D473A}">
      <dsp:nvSpPr>
        <dsp:cNvPr id="0" name=""/>
        <dsp:cNvSpPr/>
      </dsp:nvSpPr>
      <dsp:spPr>
        <a:xfrm>
          <a:off x="0" y="4179093"/>
          <a:ext cx="6269037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7F5757-1621-4368-A5A7-03CB7FAA890E}">
      <dsp:nvSpPr>
        <dsp:cNvPr id="0" name=""/>
        <dsp:cNvSpPr/>
      </dsp:nvSpPr>
      <dsp:spPr>
        <a:xfrm>
          <a:off x="0" y="4179093"/>
          <a:ext cx="6269037" cy="1393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000" kern="1200" dirty="0" err="1"/>
            <a:t>Keempat</a:t>
          </a:r>
          <a:r>
            <a:rPr lang="en-GB" sz="2000" kern="1200" dirty="0"/>
            <a:t> : ‘</a:t>
          </a:r>
          <a:r>
            <a:rPr lang="en-GB" sz="2000" kern="1200" dirty="0" err="1"/>
            <a:t>Ketuhanan</a:t>
          </a:r>
          <a:r>
            <a:rPr lang="en-GB" sz="2000" kern="1200" dirty="0"/>
            <a:t> Yang </a:t>
          </a:r>
          <a:r>
            <a:rPr lang="en-GB" sz="2000" kern="1200" dirty="0" err="1"/>
            <a:t>Maha</a:t>
          </a:r>
          <a:r>
            <a:rPr lang="en-GB" sz="2000" kern="1200" dirty="0"/>
            <a:t> </a:t>
          </a:r>
          <a:r>
            <a:rPr lang="en-GB" sz="2000" kern="1200" dirty="0" err="1"/>
            <a:t>Esa</a:t>
          </a:r>
          <a:r>
            <a:rPr lang="en-GB" sz="2000" kern="1200" dirty="0"/>
            <a:t>’ </a:t>
          </a:r>
          <a:r>
            <a:rPr lang="en-GB" sz="2000" kern="1200" dirty="0" err="1"/>
            <a:t>yaitu</a:t>
          </a:r>
          <a:r>
            <a:rPr lang="en-GB" sz="2000" kern="1200" dirty="0"/>
            <a:t>,”</a:t>
          </a:r>
          <a:r>
            <a:rPr lang="en-GB" sz="2000" kern="1200" dirty="0" err="1"/>
            <a:t>negara</a:t>
          </a:r>
          <a:r>
            <a:rPr lang="en-GB" sz="2000" kern="1200" dirty="0"/>
            <a:t> </a:t>
          </a:r>
          <a:r>
            <a:rPr lang="en-GB" sz="2000" kern="1200" dirty="0" err="1"/>
            <a:t>berdasar</a:t>
          </a:r>
          <a:r>
            <a:rPr lang="en-GB" sz="2000" kern="1200" dirty="0"/>
            <a:t> </a:t>
          </a:r>
          <a:r>
            <a:rPr lang="en-GB" sz="2000" kern="1200" dirty="0" err="1"/>
            <a:t>atas</a:t>
          </a:r>
          <a:r>
            <a:rPr lang="en-GB" sz="2000" kern="1200" dirty="0"/>
            <a:t> </a:t>
          </a:r>
          <a:r>
            <a:rPr lang="en-GB" sz="2000" kern="1200" dirty="0" err="1"/>
            <a:t>Ketuhanan</a:t>
          </a:r>
          <a:r>
            <a:rPr lang="en-GB" sz="2000" kern="1200" dirty="0"/>
            <a:t> Yang </a:t>
          </a:r>
          <a:r>
            <a:rPr lang="en-GB" sz="2000" kern="1200" dirty="0" err="1"/>
            <a:t>Maha</a:t>
          </a:r>
          <a:r>
            <a:rPr lang="en-GB" sz="2000" kern="1200" dirty="0"/>
            <a:t> </a:t>
          </a:r>
          <a:r>
            <a:rPr lang="en-GB" sz="2000" kern="1200" dirty="0" err="1"/>
            <a:t>Esa</a:t>
          </a:r>
          <a:r>
            <a:rPr lang="en-GB" sz="2000" kern="1200" dirty="0"/>
            <a:t> </a:t>
          </a:r>
          <a:r>
            <a:rPr lang="en-GB" sz="2000" kern="1200" dirty="0" err="1"/>
            <a:t>menurut</a:t>
          </a:r>
          <a:r>
            <a:rPr lang="en-GB" sz="2000" kern="1200" dirty="0"/>
            <a:t> </a:t>
          </a:r>
          <a:r>
            <a:rPr lang="en-GB" sz="2000" kern="1200" dirty="0" err="1"/>
            <a:t>dasar</a:t>
          </a:r>
          <a:r>
            <a:rPr lang="en-GB" sz="2000" kern="1200" dirty="0"/>
            <a:t> </a:t>
          </a:r>
          <a:r>
            <a:rPr lang="en-GB" sz="2000" kern="1200" dirty="0" err="1"/>
            <a:t>kemanusiaan</a:t>
          </a:r>
          <a:r>
            <a:rPr lang="en-GB" sz="2000" kern="1200" dirty="0"/>
            <a:t> yang </a:t>
          </a:r>
          <a:r>
            <a:rPr lang="en-GB" sz="2000" kern="1200" dirty="0" err="1"/>
            <a:t>adil</a:t>
          </a:r>
          <a:r>
            <a:rPr lang="en-GB" sz="2000" kern="1200" dirty="0"/>
            <a:t> </a:t>
          </a:r>
          <a:r>
            <a:rPr lang="en-GB" sz="2000" kern="1200" dirty="0" err="1"/>
            <a:t>dan</a:t>
          </a:r>
          <a:r>
            <a:rPr lang="en-GB" sz="2000" kern="1200" dirty="0"/>
            <a:t> </a:t>
          </a:r>
          <a:r>
            <a:rPr lang="en-GB" sz="2000" kern="1200" dirty="0" err="1"/>
            <a:t>beradab</a:t>
          </a:r>
          <a:r>
            <a:rPr lang="en-GB" sz="2000" kern="1200" dirty="0"/>
            <a:t>”.</a:t>
          </a:r>
          <a:endParaRPr lang="en-US" sz="2000" kern="1200" dirty="0"/>
        </a:p>
      </dsp:txBody>
      <dsp:txXfrm>
        <a:off x="0" y="4179093"/>
        <a:ext cx="6269037" cy="13930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EE472C-CA15-4100-8F87-51F16E8982C5}">
      <dsp:nvSpPr>
        <dsp:cNvPr id="0" name=""/>
        <dsp:cNvSpPr/>
      </dsp:nvSpPr>
      <dsp:spPr>
        <a:xfrm>
          <a:off x="1283" y="909129"/>
          <a:ext cx="4672458" cy="233622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 dirty="0" err="1"/>
            <a:t>Menurut</a:t>
          </a:r>
          <a:r>
            <a:rPr lang="en-GB" sz="2200" kern="1200" dirty="0"/>
            <a:t> </a:t>
          </a:r>
          <a:r>
            <a:rPr lang="en-GB" sz="2200" kern="1200" dirty="0" err="1"/>
            <a:t>Prof.</a:t>
          </a:r>
          <a:r>
            <a:rPr lang="en-GB" sz="2200" kern="1200" dirty="0"/>
            <a:t> W. Howard </a:t>
          </a:r>
          <a:r>
            <a:rPr lang="en-GB" sz="2200" kern="1200" dirty="0" err="1"/>
            <a:t>Wriggins</a:t>
          </a:r>
          <a:r>
            <a:rPr lang="en-GB" sz="2200" kern="1200" dirty="0"/>
            <a:t>, </a:t>
          </a:r>
          <a:r>
            <a:rPr lang="en-GB" sz="2200" kern="1200" dirty="0" err="1"/>
            <a:t>Ideologi</a:t>
          </a:r>
          <a:r>
            <a:rPr lang="en-GB" sz="2200" kern="1200" dirty="0"/>
            <a:t> di </a:t>
          </a:r>
          <a:r>
            <a:rPr lang="en-GB" sz="2200" kern="1200" dirty="0" err="1"/>
            <a:t>negara</a:t>
          </a:r>
          <a:r>
            <a:rPr lang="en-GB" sz="2200" kern="1200" dirty="0"/>
            <a:t> “</a:t>
          </a:r>
          <a:r>
            <a:rPr lang="en-GB" sz="2200" kern="1200" dirty="0" err="1"/>
            <a:t>baru</a:t>
          </a:r>
          <a:r>
            <a:rPr lang="en-GB" sz="2200" kern="1200" dirty="0"/>
            <a:t> </a:t>
          </a:r>
          <a:r>
            <a:rPr lang="en-GB" sz="2200" kern="1200" dirty="0" err="1"/>
            <a:t>merdeka</a:t>
          </a:r>
          <a:r>
            <a:rPr lang="en-GB" sz="2200" kern="1200" dirty="0"/>
            <a:t>" </a:t>
          </a:r>
          <a:r>
            <a:rPr lang="en-GB" sz="2200" kern="1200" dirty="0" err="1"/>
            <a:t>dan</a:t>
          </a:r>
          <a:r>
            <a:rPr lang="en-GB" sz="2200" kern="1200" dirty="0"/>
            <a:t> “</a:t>
          </a:r>
          <a:r>
            <a:rPr lang="en-GB" sz="2200" kern="1200" dirty="0" err="1"/>
            <a:t>berkembang</a:t>
          </a:r>
          <a:r>
            <a:rPr lang="en-GB" sz="2200" kern="1200" dirty="0"/>
            <a:t>” </a:t>
          </a:r>
          <a:r>
            <a:rPr lang="en-GB" sz="2200" kern="1200" dirty="0" err="1"/>
            <a:t>dapat</a:t>
          </a:r>
          <a:r>
            <a:rPr lang="en-GB" sz="2200" kern="1200" dirty="0"/>
            <a:t> </a:t>
          </a:r>
          <a:r>
            <a:rPr lang="en-GB" sz="2200" kern="1200" dirty="0" err="1"/>
            <a:t>berfungsi</a:t>
          </a:r>
          <a:r>
            <a:rPr lang="en-GB" sz="2200" kern="1200" dirty="0"/>
            <a:t> </a:t>
          </a:r>
          <a:r>
            <a:rPr lang="en-GB" sz="2200" kern="1200" dirty="0" err="1"/>
            <a:t>sebagai</a:t>
          </a:r>
          <a:r>
            <a:rPr lang="en-GB" sz="2200" kern="1200" dirty="0"/>
            <a:t> “</a:t>
          </a:r>
          <a:r>
            <a:rPr lang="en-GB" sz="2200" i="1" kern="1200" dirty="0"/>
            <a:t>confirm and deepen the identity of their people</a:t>
          </a:r>
          <a:r>
            <a:rPr lang="en-GB" sz="2200" kern="1200" dirty="0"/>
            <a:t>”</a:t>
          </a:r>
          <a:endParaRPr lang="en-US" sz="2200" kern="1200" dirty="0"/>
        </a:p>
      </dsp:txBody>
      <dsp:txXfrm>
        <a:off x="69709" y="977555"/>
        <a:ext cx="4535606" cy="2199377"/>
      </dsp:txXfrm>
    </dsp:sp>
    <dsp:sp modelId="{E89590DB-8DED-4B51-8EE7-00BCB6A6E1B4}">
      <dsp:nvSpPr>
        <dsp:cNvPr id="0" name=""/>
        <dsp:cNvSpPr/>
      </dsp:nvSpPr>
      <dsp:spPr>
        <a:xfrm>
          <a:off x="5841857" y="909129"/>
          <a:ext cx="4672458" cy="2336229"/>
        </a:xfrm>
        <a:prstGeom prst="roundRect">
          <a:avLst>
            <a:gd name="adj" fmla="val 1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/>
            <a:t>Ideologi menurut Oesman dan Alfian (1990:6) berintikan serangkaian nilai (norma) atau nilai dasar yang bersifat menyeluruh yang dimiliki dan dipegang oleh suatu masyarakat atau bangsa sebagai wawasan hidup mereka </a:t>
          </a:r>
          <a:endParaRPr lang="en-US" sz="2200" kern="1200"/>
        </a:p>
      </dsp:txBody>
      <dsp:txXfrm>
        <a:off x="5910283" y="977555"/>
        <a:ext cx="4535606" cy="21993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80DECD-1CDD-4F4E-9DD4-DE13D089BFBC}">
      <dsp:nvSpPr>
        <dsp:cNvPr id="0" name=""/>
        <dsp:cNvSpPr/>
      </dsp:nvSpPr>
      <dsp:spPr>
        <a:xfrm>
          <a:off x="0" y="1992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809BBF-68BD-4D04-8E3B-772E853F0C78}">
      <dsp:nvSpPr>
        <dsp:cNvPr id="0" name=""/>
        <dsp:cNvSpPr/>
      </dsp:nvSpPr>
      <dsp:spPr>
        <a:xfrm>
          <a:off x="0" y="1992"/>
          <a:ext cx="10515600" cy="1358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700" kern="1200"/>
            <a:t>Sejak 1924, Perhimpunan Indonesia (PI) di Belanda, mulai merumuskan konsep ideologi politiknya. Bahwa tujuan merdeka didasarkan pada 4 prinsip : Persatuan nasional, solidaritas, nonkooperasi, dan kemandirian.</a:t>
          </a:r>
          <a:endParaRPr lang="en-US" sz="2700" kern="1200"/>
        </a:p>
      </dsp:txBody>
      <dsp:txXfrm>
        <a:off x="0" y="1992"/>
        <a:ext cx="10515600" cy="1358996"/>
      </dsp:txXfrm>
    </dsp:sp>
    <dsp:sp modelId="{56CE97A3-E7CB-4A30-83CC-7F09F2885202}">
      <dsp:nvSpPr>
        <dsp:cNvPr id="0" name=""/>
        <dsp:cNvSpPr/>
      </dsp:nvSpPr>
      <dsp:spPr>
        <a:xfrm>
          <a:off x="0" y="1360988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E904CC-B732-4064-8720-E1280A22442E}">
      <dsp:nvSpPr>
        <dsp:cNvPr id="0" name=""/>
        <dsp:cNvSpPr/>
      </dsp:nvSpPr>
      <dsp:spPr>
        <a:xfrm>
          <a:off x="0" y="1360988"/>
          <a:ext cx="10515600" cy="1358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700" kern="1200" dirty="0"/>
            <a:t>Tan </a:t>
          </a:r>
          <a:r>
            <a:rPr lang="en-GB" sz="2700" kern="1200" dirty="0" err="1"/>
            <a:t>Malaka</a:t>
          </a:r>
          <a:r>
            <a:rPr lang="en-GB" sz="2700" kern="1200" dirty="0"/>
            <a:t> </a:t>
          </a:r>
          <a:r>
            <a:rPr lang="en-GB" sz="2700" kern="1200" dirty="0" err="1"/>
            <a:t>menulis</a:t>
          </a:r>
          <a:r>
            <a:rPr lang="en-GB" sz="2700" kern="1200" dirty="0"/>
            <a:t> </a:t>
          </a:r>
          <a:r>
            <a:rPr lang="en-GB" sz="2700" kern="1200" dirty="0" err="1"/>
            <a:t>buku</a:t>
          </a:r>
          <a:r>
            <a:rPr lang="en-GB" sz="2700" kern="1200" dirty="0"/>
            <a:t> </a:t>
          </a:r>
          <a:r>
            <a:rPr lang="en-GB" sz="2700" i="1" kern="1200" dirty="0" err="1"/>
            <a:t>Naar</a:t>
          </a:r>
          <a:r>
            <a:rPr lang="en-GB" sz="2700" i="1" kern="1200" dirty="0"/>
            <a:t> </a:t>
          </a:r>
          <a:r>
            <a:rPr lang="en-GB" sz="2700" i="1" kern="1200" dirty="0" err="1"/>
            <a:t>deRepubliek</a:t>
          </a:r>
          <a:r>
            <a:rPr lang="en-GB" sz="2700" i="1" kern="1200" dirty="0"/>
            <a:t> Indonesia </a:t>
          </a:r>
          <a:r>
            <a:rPr lang="en-GB" sz="2700" kern="1200" dirty="0"/>
            <a:t>(</a:t>
          </a:r>
          <a:r>
            <a:rPr lang="en-GB" sz="2700" kern="1200" dirty="0" err="1"/>
            <a:t>Menuju</a:t>
          </a:r>
          <a:r>
            <a:rPr lang="en-GB" sz="2700" kern="1200" dirty="0"/>
            <a:t> </a:t>
          </a:r>
          <a:r>
            <a:rPr lang="en-GB" sz="2700" kern="1200" dirty="0" err="1"/>
            <a:t>Republik</a:t>
          </a:r>
          <a:r>
            <a:rPr lang="en-GB" sz="2700" kern="1200" dirty="0"/>
            <a:t> Indonesia). </a:t>
          </a:r>
          <a:r>
            <a:rPr lang="en-GB" sz="2700" kern="1200" dirty="0" err="1"/>
            <a:t>Dia</a:t>
          </a:r>
          <a:r>
            <a:rPr lang="en-GB" sz="2700" kern="1200" dirty="0"/>
            <a:t> </a:t>
          </a:r>
          <a:r>
            <a:rPr lang="en-GB" sz="2700" kern="1200" dirty="0" err="1"/>
            <a:t>percaya</a:t>
          </a:r>
          <a:r>
            <a:rPr lang="en-GB" sz="2700" kern="1200" dirty="0"/>
            <a:t> </a:t>
          </a:r>
          <a:r>
            <a:rPr lang="en-GB" sz="2700" kern="1200" dirty="0" err="1"/>
            <a:t>bahwa</a:t>
          </a:r>
          <a:r>
            <a:rPr lang="en-GB" sz="2700" kern="1200" dirty="0"/>
            <a:t> </a:t>
          </a:r>
          <a:r>
            <a:rPr lang="en-GB" sz="2700" kern="1200" dirty="0" err="1"/>
            <a:t>paham</a:t>
          </a:r>
          <a:r>
            <a:rPr lang="en-GB" sz="2700" kern="1200" dirty="0"/>
            <a:t> </a:t>
          </a:r>
          <a:r>
            <a:rPr lang="en-GB" sz="2700" kern="1200" dirty="0" err="1"/>
            <a:t>kedaulatan</a:t>
          </a:r>
          <a:r>
            <a:rPr lang="en-GB" sz="2700" kern="1200" dirty="0"/>
            <a:t> </a:t>
          </a:r>
          <a:r>
            <a:rPr lang="en-GB" sz="2700" kern="1200" dirty="0" err="1"/>
            <a:t>rakyat</a:t>
          </a:r>
          <a:r>
            <a:rPr lang="en-GB" sz="2700" kern="1200" dirty="0"/>
            <a:t>  </a:t>
          </a:r>
          <a:r>
            <a:rPr lang="en-GB" sz="2700" kern="1200" dirty="0" err="1"/>
            <a:t>memiliki</a:t>
          </a:r>
          <a:r>
            <a:rPr lang="en-GB" sz="2700" kern="1200" dirty="0"/>
            <a:t> </a:t>
          </a:r>
          <a:r>
            <a:rPr lang="en-GB" sz="2700" kern="1200" dirty="0" err="1"/>
            <a:t>akar</a:t>
          </a:r>
          <a:r>
            <a:rPr lang="en-GB" sz="2700" kern="1200" dirty="0"/>
            <a:t> yang </a:t>
          </a:r>
          <a:r>
            <a:rPr lang="en-GB" sz="2700" kern="1200" dirty="0" err="1"/>
            <a:t>kuat</a:t>
          </a:r>
          <a:r>
            <a:rPr lang="en-GB" sz="2700" kern="1200" dirty="0"/>
            <a:t> </a:t>
          </a:r>
          <a:r>
            <a:rPr lang="en-GB" sz="2700" kern="1200" dirty="0" err="1"/>
            <a:t>dalam</a:t>
          </a:r>
          <a:r>
            <a:rPr lang="en-GB" sz="2700" kern="1200" dirty="0"/>
            <a:t> </a:t>
          </a:r>
          <a:r>
            <a:rPr lang="en-GB" sz="2700" kern="1200" dirty="0" err="1"/>
            <a:t>tradisi</a:t>
          </a:r>
          <a:r>
            <a:rPr lang="en-GB" sz="2700" kern="1200" dirty="0"/>
            <a:t> </a:t>
          </a:r>
          <a:r>
            <a:rPr lang="en-GB" sz="2700" kern="1200" dirty="0" err="1"/>
            <a:t>masyarakat</a:t>
          </a:r>
          <a:r>
            <a:rPr lang="en-GB" sz="2700" kern="1200" dirty="0"/>
            <a:t> Indonesia.</a:t>
          </a:r>
          <a:endParaRPr lang="en-US" sz="2700" kern="1200" dirty="0"/>
        </a:p>
      </dsp:txBody>
      <dsp:txXfrm>
        <a:off x="0" y="1360988"/>
        <a:ext cx="10515600" cy="1358996"/>
      </dsp:txXfrm>
    </dsp:sp>
    <dsp:sp modelId="{3D62905C-A731-482F-A965-CAD799EA7703}">
      <dsp:nvSpPr>
        <dsp:cNvPr id="0" name=""/>
        <dsp:cNvSpPr/>
      </dsp:nvSpPr>
      <dsp:spPr>
        <a:xfrm>
          <a:off x="0" y="2719985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4342F1-34F2-4C46-9EF4-09A1F4AECE50}">
      <dsp:nvSpPr>
        <dsp:cNvPr id="0" name=""/>
        <dsp:cNvSpPr/>
      </dsp:nvSpPr>
      <dsp:spPr>
        <a:xfrm>
          <a:off x="0" y="2719985"/>
          <a:ext cx="10515600" cy="1358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700" kern="1200" dirty="0" err="1"/>
            <a:t>Soepomo</a:t>
          </a:r>
          <a:r>
            <a:rPr lang="en-GB" sz="2700" kern="1200" dirty="0"/>
            <a:t>, </a:t>
          </a:r>
          <a:r>
            <a:rPr lang="en-GB" sz="2700" kern="1200" dirty="0" err="1"/>
            <a:t>dalam</a:t>
          </a:r>
          <a:r>
            <a:rPr lang="en-GB" sz="2700" kern="1200" dirty="0"/>
            <a:t> </a:t>
          </a:r>
          <a:r>
            <a:rPr lang="en-GB" sz="2700" kern="1200" dirty="0" err="1"/>
            <a:t>sidang</a:t>
          </a:r>
          <a:r>
            <a:rPr lang="en-GB" sz="2700" kern="1200" dirty="0"/>
            <a:t> BPUPKI </a:t>
          </a:r>
          <a:r>
            <a:rPr lang="en-GB" sz="2700" kern="1200" dirty="0" err="1"/>
            <a:t>pada</a:t>
          </a:r>
          <a:r>
            <a:rPr lang="en-GB" sz="2700" kern="1200" dirty="0"/>
            <a:t> 31 Mei 1945, </a:t>
          </a:r>
          <a:r>
            <a:rPr lang="en-GB" sz="2700" kern="1200" dirty="0" err="1"/>
            <a:t>memberikan</a:t>
          </a:r>
          <a:r>
            <a:rPr lang="en-GB" sz="2700" kern="1200" dirty="0"/>
            <a:t> 3 </a:t>
          </a:r>
          <a:r>
            <a:rPr lang="en-GB" sz="2700" kern="1200" dirty="0" err="1"/>
            <a:t>pilihan</a:t>
          </a:r>
          <a:r>
            <a:rPr lang="en-GB" sz="2700" kern="1200" dirty="0"/>
            <a:t> </a:t>
          </a:r>
          <a:r>
            <a:rPr lang="en-GB" sz="2700" kern="1200" dirty="0" err="1"/>
            <a:t>Ideologi</a:t>
          </a:r>
          <a:r>
            <a:rPr lang="en-GB" sz="2700" kern="1200" dirty="0"/>
            <a:t>, </a:t>
          </a:r>
          <a:r>
            <a:rPr lang="en-GB" sz="2700" kern="1200" dirty="0" err="1"/>
            <a:t>yaitu</a:t>
          </a:r>
          <a:r>
            <a:rPr lang="en-GB" sz="2700" kern="1200" dirty="0"/>
            <a:t> </a:t>
          </a:r>
          <a:r>
            <a:rPr lang="en-GB" sz="2700" kern="1200" dirty="0" err="1"/>
            <a:t>Individualisme</a:t>
          </a:r>
          <a:r>
            <a:rPr lang="en-GB" sz="2700" kern="1200" dirty="0"/>
            <a:t>, </a:t>
          </a:r>
          <a:r>
            <a:rPr lang="en-GB" sz="2700" kern="1200" dirty="0" err="1"/>
            <a:t>Kolektivisme</a:t>
          </a:r>
          <a:r>
            <a:rPr lang="en-GB" sz="2700" kern="1200" dirty="0"/>
            <a:t>, </a:t>
          </a:r>
          <a:r>
            <a:rPr lang="en-GB" sz="2700" kern="1200" dirty="0" err="1"/>
            <a:t>dan</a:t>
          </a:r>
          <a:r>
            <a:rPr lang="en-GB" sz="2700" kern="1200" dirty="0"/>
            <a:t> </a:t>
          </a:r>
          <a:r>
            <a:rPr lang="en-GB" sz="2700" kern="1200" dirty="0" err="1"/>
            <a:t>Integralistik</a:t>
          </a:r>
          <a:r>
            <a:rPr lang="en-GB" sz="2700" kern="1200" dirty="0"/>
            <a:t>.</a:t>
          </a:r>
          <a:endParaRPr lang="en-US" sz="2700" kern="1200" dirty="0"/>
        </a:p>
      </dsp:txBody>
      <dsp:txXfrm>
        <a:off x="0" y="2719985"/>
        <a:ext cx="10515600" cy="13589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jpeg>
</file>

<file path=ppt/media/image23.jpg>
</file>

<file path=ppt/media/image24.jpg>
</file>

<file path=ppt/media/image3.jpg>
</file>

<file path=ppt/media/image4.jpg>
</file>

<file path=ppt/media/image5.jp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F2D7F2-ACEC-4D64-92A1-D6E9B7626EB3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6C40B6-58FE-44D8-BCA8-9A596DC0AC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2136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9326F9D-3C26-48A9-B6B0-F5171997C8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5C19458-A462-4506-AE7A-74FF427415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81114F4-6BCC-4B5F-91D6-35821E9B0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86A7909-C1CA-4764-BD2D-19379FC69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589CA43-EF4D-4FF8-B678-512C56142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4419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EDAFD0D-AD34-4DE0-A487-5E7815085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806AB01-143B-4CDF-B06D-AA847FA7EC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E1F52B1-970D-437D-864D-4A2C128D3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965928-2ADE-4BA6-9710-D47B55AA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11A8BC-572D-4542-BD30-BF13CC99A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4526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0D4D3277-CB0A-4F96-9A24-8B2A8DAA2F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DDAE515-E454-440F-9957-3267BAB44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7C0D1D4-8508-4B57-969D-854FAE65E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C4324B7-7A66-4564-A861-ABF2754AB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3238516-B875-4CD2-A547-4BCBE56D9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6180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574883A-B877-4ED3-87ED-E28531F03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83D519C-88AC-4695-B464-88EEAC9D6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ECB498D-D469-4FAE-BB44-22909B17D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463B422-9570-4BF8-95A2-6F70BC2DA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3A17FCF-B2B1-440F-9E48-AC2CC93F0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3497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211D66-2C0A-4ED4-BB0C-0777E5D10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DC77C69-2876-4898-833B-78A3AF615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8849A5F-8547-42DE-B91F-FE7F016D5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CA382C0-804B-455C-BED2-6DEF8DA5A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A81FDEB-9D26-4547-AEBF-C454CDD31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1780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B37697-4857-4EB2-9661-9A98A5520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18194BF-571B-41BD-9876-0B203F1506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AE8E382-5988-4E68-836D-1DE06B58A8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2E9D7E0-DA7D-462B-B18D-78BC1C0B1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6DC8BF2-D52A-4B55-8EDF-DA280ADA3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E72BF83-5B95-49FC-AB96-BDAAC55C0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2865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84E899-50D6-424C-8CBD-7E2B40269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0DD3F20-B2E5-40F0-9411-C51882341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73CFB4EC-977E-43A8-BA8B-2D9B7E182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F6F4D18-B658-444C-BE94-77E4638790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99AE98E-3216-4241-8840-DAD8F08C3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4102D85D-EFBC-4EF7-8B1E-94640A9B0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78DF620-E2B1-4654-A9DE-8562E4E5B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7C1B5CA1-ECF5-4A21-900F-C9C4774AA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2237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79D87-8EEA-49ED-9952-638EEE3E6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353999-93A2-4AB6-B834-C671A7988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EE84073-9FEF-475D-8AB8-227D57D27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33C8475-79DC-4863-B2F2-D5A268B83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264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BE89751-9075-4A5B-8928-CA193B729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33520E4-67CD-4B1C-A3F5-D6A1DF663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0BE8064-2D2A-4322-A465-AFAAA88C6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114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7F570FC-C1B1-4467-BCA1-529B22E64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330650C-A159-4499-80C9-7A7A78F65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B0B458F-2EA7-4858-A99B-E9092B12D9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69C2206-CFF4-43FF-9417-5CC1B48B7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B787E1D-AAF0-426D-8FC5-B3CDBC0B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CF35211-5DEB-490C-BF73-FCAAD23BF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482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59C7BD-0164-42AA-B43E-AC57CB1DE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4F5705E-F4C2-4D84-863E-BB7E440C0E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78E6EA2-2B85-440B-A6E8-F927632EB3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3AC13D4-8000-48C0-9978-28FE327D2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4FB9DAE-7272-4B11-A43E-19DA34948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257D587-3DF6-4993-84B7-0AC91E9E0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2593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B5CFE5A-3607-43A7-82D0-7B5A69FAF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0BD3948-3C30-4028-B8EF-9951C4876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1E3F505-5B08-4CBE-93FB-E3A0ACF324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72F9B-E79F-4CA5-ABE7-E2193583A3F4}" type="datetimeFigureOut">
              <a:rPr lang="en-GB" smtClean="0"/>
              <a:t>07/11/2017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83C97E-3D1F-41FF-9A51-B813396C38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4DC147E-36A5-48DC-8D5D-C06082865F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4FCAD-9724-41B3-B020-27D347806D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3009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eg"/><Relationship Id="rId3" Type="http://schemas.openxmlformats.org/officeDocument/2006/relationships/image" Target="../media/image23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6605A3A-1E61-45DA-A0C6-35458A4B62C0}"/>
              </a:ext>
            </a:extLst>
          </p:cNvPr>
          <p:cNvSpPr txBox="1"/>
          <p:nvPr/>
        </p:nvSpPr>
        <p:spPr>
          <a:xfrm>
            <a:off x="0" y="1350627"/>
            <a:ext cx="12192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PANCASILA</a:t>
            </a: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ctr"/>
            <a:r>
              <a:rPr lang="en-GB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SEBAGAI</a:t>
            </a:r>
          </a:p>
          <a:p>
            <a:pPr algn="ctr"/>
            <a:r>
              <a:rPr lang="en-GB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DASAR</a:t>
            </a:r>
          </a:p>
          <a:p>
            <a:pPr algn="ctr"/>
            <a:r>
              <a:rPr lang="en-GB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DAN</a:t>
            </a:r>
            <a:endParaRPr lang="en-GB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GB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IDEOLOGI NEGARA</a:t>
            </a:r>
          </a:p>
        </p:txBody>
      </p:sp>
      <p:pic>
        <p:nvPicPr>
          <p:cNvPr id="7" name="Picture 6" descr="A picture containing cable&#10;&#10;Description generated with high confidence">
            <a:extLst>
              <a:ext uri="{FF2B5EF4-FFF2-40B4-BE49-F238E27FC236}">
                <a16:creationId xmlns:a16="http://schemas.microsoft.com/office/drawing/2014/main" xmlns="" id="{5BE24AD3-E6FB-4E63-A413-E1ECA9FF8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4426" y="1975216"/>
            <a:ext cx="2286880" cy="24441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CEDAF38B-B4EA-44D3-BFFD-7635F8E2F002}"/>
              </a:ext>
            </a:extLst>
          </p:cNvPr>
          <p:cNvSpPr/>
          <p:nvPr/>
        </p:nvSpPr>
        <p:spPr>
          <a:xfrm>
            <a:off x="0" y="6409189"/>
            <a:ext cx="12192000" cy="448811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5EE5B001-BB51-4121-8F85-C04A8F3669B4}"/>
              </a:ext>
            </a:extLst>
          </p:cNvPr>
          <p:cNvSpPr/>
          <p:nvPr/>
        </p:nvSpPr>
        <p:spPr>
          <a:xfrm>
            <a:off x="0" y="0"/>
            <a:ext cx="12192000" cy="448811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993816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D7481200-3BB2-4CA3-9D54-1077F6F7653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E3AFD2-358A-48B5-A6B1-483201504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459" y="642938"/>
            <a:ext cx="3670808" cy="5502264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Pokok pikiran dalam Pembukaan yang dijabarkan di batang tubuh</a:t>
            </a:r>
            <a:endParaRPr lang="en-GB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5051107"/>
              </p:ext>
            </p:extLst>
          </p:nvPr>
        </p:nvGraphicFramePr>
        <p:xfrm>
          <a:off x="642938" y="642938"/>
          <a:ext cx="6269037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xmlns="" id="{155B60D9-6086-43DD-9084-73AE2DE22214}"/>
              </a:ext>
            </a:extLst>
          </p:cNvPr>
          <p:cNvSpPr/>
          <p:nvPr/>
        </p:nvSpPr>
        <p:spPr>
          <a:xfrm>
            <a:off x="7701094" y="134224"/>
            <a:ext cx="4362275" cy="6543413"/>
          </a:xfrm>
          <a:prstGeom prst="round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994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wall, table, scale&#10;&#10;Description generated with very high confidence">
            <a:extLst>
              <a:ext uri="{FF2B5EF4-FFF2-40B4-BE49-F238E27FC236}">
                <a16:creationId xmlns:a16="http://schemas.microsoft.com/office/drawing/2014/main" xmlns="" id="{ED2299A7-ECFA-4A12-AA2F-3C670EA322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cxnSp>
        <p:nvCxnSpPr>
          <p:cNvPr id="12" name="Straight Connector 9">
            <a:extLst>
              <a:ext uri="{FF2B5EF4-FFF2-40B4-BE49-F238E27FC236}">
                <a16:creationId xmlns:a16="http://schemas.microsoft.com/office/drawing/2014/main" xmlns="" id="{624D17C8-E9C2-48A4-AA36-D7048A6CCC4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3A26AA-5FED-4E66-B11C-42D437EC9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en-GB" sz="7400" dirty="0" err="1">
                <a:solidFill>
                  <a:srgbClr val="FFFFFF"/>
                </a:solidFill>
              </a:rPr>
              <a:t>Implementasi</a:t>
            </a:r>
            <a:r>
              <a:rPr lang="en-GB" sz="7400" dirty="0">
                <a:solidFill>
                  <a:srgbClr val="FFFFFF"/>
                </a:solidFill>
              </a:rPr>
              <a:t> Pancasila </a:t>
            </a:r>
            <a:r>
              <a:rPr lang="en-GB" sz="7400" dirty="0" err="1">
                <a:solidFill>
                  <a:srgbClr val="FFFFFF"/>
                </a:solidFill>
              </a:rPr>
              <a:t>dalam</a:t>
            </a:r>
            <a:r>
              <a:rPr lang="en-GB" sz="7400" dirty="0">
                <a:solidFill>
                  <a:srgbClr val="FFFFFF"/>
                </a:solidFill>
              </a:rPr>
              <a:t> </a:t>
            </a:r>
            <a:r>
              <a:rPr lang="en-GB" sz="7400" dirty="0" err="1">
                <a:solidFill>
                  <a:srgbClr val="FFFFFF"/>
                </a:solidFill>
              </a:rPr>
              <a:t>Pembuatan</a:t>
            </a:r>
            <a:r>
              <a:rPr lang="en-GB" sz="7400" dirty="0">
                <a:solidFill>
                  <a:srgbClr val="FFFFFF"/>
                </a:solidFill>
              </a:rPr>
              <a:t> </a:t>
            </a:r>
            <a:r>
              <a:rPr lang="en-GB" sz="7400" dirty="0" err="1">
                <a:solidFill>
                  <a:srgbClr val="FFFFFF"/>
                </a:solidFill>
              </a:rPr>
              <a:t>Kebijakan</a:t>
            </a:r>
            <a:r>
              <a:rPr lang="en-GB" sz="7400" dirty="0">
                <a:solidFill>
                  <a:srgbClr val="FFFFFF"/>
                </a:solidFill>
              </a:rPr>
              <a:t> Negara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1FE2469-2CBA-44DF-B178-7C8B94398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63" y="1200152"/>
            <a:ext cx="2816535" cy="4457696"/>
          </a:xfrm>
        </p:spPr>
        <p:txBody>
          <a:bodyPr anchor="ctr">
            <a:normAutofit/>
          </a:bodyPr>
          <a:lstStyle/>
          <a:p>
            <a:pPr algn="r"/>
            <a:endParaRPr lang="en-GB" sz="2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0182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xmlns="" id="{EB181E26-89C4-4A14-92DE-0F4C4B0E94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37">
            <a:extLst>
              <a:ext uri="{FF2B5EF4-FFF2-40B4-BE49-F238E27FC236}">
                <a16:creationId xmlns:a16="http://schemas.microsoft.com/office/drawing/2014/main" xmlns="" id="{13958066-7CBD-4B89-8F46-614C4F28BCF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691641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xmlns="" id="{7F1687F7-BDC6-4312-92C0-641F81036B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9572"/>
          <a:stretch/>
        </p:blipFill>
        <p:spPr>
          <a:xfrm>
            <a:off x="6587330" y="1690689"/>
            <a:ext cx="5604670" cy="2501837"/>
          </a:xfrm>
          <a:custGeom>
            <a:avLst/>
            <a:gdLst>
              <a:gd name="connsiteX0" fmla="*/ 1159248 w 5604670"/>
              <a:gd name="connsiteY0" fmla="*/ 0 h 2501837"/>
              <a:gd name="connsiteX1" fmla="*/ 5604670 w 5604670"/>
              <a:gd name="connsiteY1" fmla="*/ 0 h 2501837"/>
              <a:gd name="connsiteX2" fmla="*/ 5604670 w 5604670"/>
              <a:gd name="connsiteY2" fmla="*/ 2501837 h 2501837"/>
              <a:gd name="connsiteX3" fmla="*/ 0 w 5604670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04670" h="2501837">
                <a:moveTo>
                  <a:pt x="1159248" y="0"/>
                </a:moveTo>
                <a:lnTo>
                  <a:pt x="5604670" y="0"/>
                </a:lnTo>
                <a:lnTo>
                  <a:pt x="5604670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7" name="Picture 6" descr="A picture containing indoor, floor, ceiling, table&#10;&#10;Description generated with very high confidence">
            <a:extLst>
              <a:ext uri="{FF2B5EF4-FFF2-40B4-BE49-F238E27FC236}">
                <a16:creationId xmlns:a16="http://schemas.microsoft.com/office/drawing/2014/main" xmlns="" id="{8138B8A9-8468-4A77-8BE2-F51AF63AD8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07" r="-2" b="20227"/>
          <a:stretch/>
        </p:blipFill>
        <p:spPr>
          <a:xfrm>
            <a:off x="4791075" y="4357117"/>
            <a:ext cx="7400925" cy="2500884"/>
          </a:xfrm>
          <a:custGeom>
            <a:avLst/>
            <a:gdLst>
              <a:gd name="connsiteX0" fmla="*/ 1717230 w 7400925"/>
              <a:gd name="connsiteY0" fmla="*/ 0 h 2500884"/>
              <a:gd name="connsiteX1" fmla="*/ 7400925 w 7400925"/>
              <a:gd name="connsiteY1" fmla="*/ 0 h 2500884"/>
              <a:gd name="connsiteX2" fmla="*/ 7400925 w 7400925"/>
              <a:gd name="connsiteY2" fmla="*/ 2500884 h 2500884"/>
              <a:gd name="connsiteX3" fmla="*/ 0 w 7400925"/>
              <a:gd name="connsiteY3" fmla="*/ 2500884 h 2500884"/>
              <a:gd name="connsiteX4" fmla="*/ 0 w 7400925"/>
              <a:gd name="connsiteY4" fmla="*/ 2500883 h 2500884"/>
              <a:gd name="connsiteX5" fmla="*/ 552186 w 7400925"/>
              <a:gd name="connsiteY5" fmla="*/ 2500883 h 2500884"/>
              <a:gd name="connsiteX6" fmla="*/ 558423 w 7400925"/>
              <a:gd name="connsiteY6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00925" h="2500884">
                <a:moveTo>
                  <a:pt x="1717230" y="0"/>
                </a:moveTo>
                <a:lnTo>
                  <a:pt x="7400925" y="0"/>
                </a:lnTo>
                <a:lnTo>
                  <a:pt x="7400925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7F354C-8240-488B-A895-284FE2A7A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 err="1"/>
              <a:t>Politik</a:t>
            </a:r>
            <a:r>
              <a:rPr lang="en-GB" dirty="0"/>
              <a:t> yang </a:t>
            </a:r>
            <a:r>
              <a:rPr lang="en-GB" dirty="0" err="1"/>
              <a:t>Berkemanusiaan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38310D-54D8-4913-97FA-7572F7364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5406"/>
            <a:ext cx="5097779" cy="4065986"/>
          </a:xfrm>
        </p:spPr>
        <p:txBody>
          <a:bodyPr anchor="t">
            <a:normAutofit/>
          </a:bodyPr>
          <a:lstStyle/>
          <a:p>
            <a:r>
              <a:rPr lang="en-GB" sz="2000" dirty="0" err="1">
                <a:solidFill>
                  <a:schemeClr val="bg1"/>
                </a:solidFill>
              </a:rPr>
              <a:t>Pasal</a:t>
            </a:r>
            <a:r>
              <a:rPr lang="en-GB" sz="2000" dirty="0">
                <a:solidFill>
                  <a:schemeClr val="bg1"/>
                </a:solidFill>
              </a:rPr>
              <a:t> 26 </a:t>
            </a:r>
            <a:r>
              <a:rPr lang="en-GB" sz="2000" dirty="0" err="1">
                <a:solidFill>
                  <a:schemeClr val="bg1"/>
                </a:solidFill>
              </a:rPr>
              <a:t>ayat</a:t>
            </a:r>
            <a:r>
              <a:rPr lang="en-GB" sz="2000" dirty="0">
                <a:solidFill>
                  <a:schemeClr val="bg1"/>
                </a:solidFill>
              </a:rPr>
              <a:t> (1) </a:t>
            </a:r>
            <a:r>
              <a:rPr lang="en-GB" sz="2000" dirty="0" err="1">
                <a:solidFill>
                  <a:schemeClr val="bg1"/>
                </a:solidFill>
              </a:rPr>
              <a:t>tentang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siapa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siapa</a:t>
            </a:r>
            <a:r>
              <a:rPr lang="en-GB" sz="2000" dirty="0">
                <a:solidFill>
                  <a:schemeClr val="bg1"/>
                </a:solidFill>
              </a:rPr>
              <a:t> yang </a:t>
            </a:r>
            <a:r>
              <a:rPr lang="en-GB" sz="2000" dirty="0" err="1">
                <a:solidFill>
                  <a:schemeClr val="bg1"/>
                </a:solidFill>
              </a:rPr>
              <a:t>berhak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menjadi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warga</a:t>
            </a:r>
            <a:r>
              <a:rPr lang="en-GB" sz="2000" dirty="0">
                <a:solidFill>
                  <a:schemeClr val="bg1"/>
                </a:solidFill>
              </a:rPr>
              <a:t> Indonesia</a:t>
            </a:r>
          </a:p>
          <a:p>
            <a:r>
              <a:rPr lang="en-GB" sz="2000" dirty="0" err="1">
                <a:solidFill>
                  <a:schemeClr val="bg1"/>
                </a:solidFill>
              </a:rPr>
              <a:t>Pasal</a:t>
            </a:r>
            <a:r>
              <a:rPr lang="en-GB" sz="2000" dirty="0">
                <a:solidFill>
                  <a:schemeClr val="bg1"/>
                </a:solidFill>
              </a:rPr>
              <a:t> 27 </a:t>
            </a:r>
            <a:r>
              <a:rPr lang="en-GB" sz="2000" dirty="0" err="1">
                <a:solidFill>
                  <a:schemeClr val="bg1"/>
                </a:solidFill>
              </a:rPr>
              <a:t>ayat</a:t>
            </a:r>
            <a:r>
              <a:rPr lang="en-GB" sz="2000" dirty="0">
                <a:solidFill>
                  <a:schemeClr val="bg1"/>
                </a:solidFill>
              </a:rPr>
              <a:t> (1) </a:t>
            </a:r>
            <a:r>
              <a:rPr lang="en-GB" sz="2000" dirty="0" err="1">
                <a:solidFill>
                  <a:schemeClr val="bg1"/>
                </a:solidFill>
              </a:rPr>
              <a:t>tentang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kedudukan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warga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negara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dalam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hukum</a:t>
            </a:r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 err="1">
                <a:solidFill>
                  <a:schemeClr val="bg1"/>
                </a:solidFill>
              </a:rPr>
              <a:t>Pasal</a:t>
            </a:r>
            <a:r>
              <a:rPr lang="en-GB" sz="2000" dirty="0">
                <a:solidFill>
                  <a:schemeClr val="bg1"/>
                </a:solidFill>
              </a:rPr>
              <a:t> 28 </a:t>
            </a:r>
            <a:r>
              <a:rPr lang="en-GB" sz="2000" dirty="0" err="1">
                <a:solidFill>
                  <a:schemeClr val="bg1"/>
                </a:solidFill>
              </a:rPr>
              <a:t>tentang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kebebasan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berserikat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dan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berkumpul</a:t>
            </a:r>
            <a:endParaRPr lang="en-GB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634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EB181E26-89C4-4A14-92DE-0F4C4B0E94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37">
            <a:extLst>
              <a:ext uri="{FF2B5EF4-FFF2-40B4-BE49-F238E27FC236}">
                <a16:creationId xmlns:a16="http://schemas.microsoft.com/office/drawing/2014/main" xmlns="" id="{13958066-7CBD-4B89-8F46-614C4F28BCF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691641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 descr="A store inside of a building&#10;&#10;Description generated with high confidence">
            <a:extLst>
              <a:ext uri="{FF2B5EF4-FFF2-40B4-BE49-F238E27FC236}">
                <a16:creationId xmlns:a16="http://schemas.microsoft.com/office/drawing/2014/main" xmlns="" id="{24D2F82D-460A-488F-93AB-33AF25089A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3" r="2" b="24908"/>
          <a:stretch/>
        </p:blipFill>
        <p:spPr>
          <a:xfrm>
            <a:off x="6587330" y="1690689"/>
            <a:ext cx="5604670" cy="2501837"/>
          </a:xfrm>
          <a:custGeom>
            <a:avLst/>
            <a:gdLst>
              <a:gd name="connsiteX0" fmla="*/ 1159248 w 5604670"/>
              <a:gd name="connsiteY0" fmla="*/ 0 h 2501837"/>
              <a:gd name="connsiteX1" fmla="*/ 5604670 w 5604670"/>
              <a:gd name="connsiteY1" fmla="*/ 0 h 2501837"/>
              <a:gd name="connsiteX2" fmla="*/ 5604670 w 5604670"/>
              <a:gd name="connsiteY2" fmla="*/ 2501837 h 2501837"/>
              <a:gd name="connsiteX3" fmla="*/ 0 w 5604670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04670" h="2501837">
                <a:moveTo>
                  <a:pt x="1159248" y="0"/>
                </a:moveTo>
                <a:lnTo>
                  <a:pt x="5604670" y="0"/>
                </a:lnTo>
                <a:lnTo>
                  <a:pt x="5604670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5" name="Picture 4" descr="A group of people sitting at a train station&#10;&#10;Description generated with high confidence">
            <a:extLst>
              <a:ext uri="{FF2B5EF4-FFF2-40B4-BE49-F238E27FC236}">
                <a16:creationId xmlns:a16="http://schemas.microsoft.com/office/drawing/2014/main" xmlns="" id="{A1787F0C-EC5E-4D20-9CCF-F67C585DA5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60" r="-2" b="13884"/>
          <a:stretch/>
        </p:blipFill>
        <p:spPr>
          <a:xfrm>
            <a:off x="4791075" y="4357117"/>
            <a:ext cx="7400925" cy="2500884"/>
          </a:xfrm>
          <a:custGeom>
            <a:avLst/>
            <a:gdLst>
              <a:gd name="connsiteX0" fmla="*/ 1717230 w 7400925"/>
              <a:gd name="connsiteY0" fmla="*/ 0 h 2500884"/>
              <a:gd name="connsiteX1" fmla="*/ 7400925 w 7400925"/>
              <a:gd name="connsiteY1" fmla="*/ 0 h 2500884"/>
              <a:gd name="connsiteX2" fmla="*/ 7400925 w 7400925"/>
              <a:gd name="connsiteY2" fmla="*/ 2500884 h 2500884"/>
              <a:gd name="connsiteX3" fmla="*/ 0 w 7400925"/>
              <a:gd name="connsiteY3" fmla="*/ 2500884 h 2500884"/>
              <a:gd name="connsiteX4" fmla="*/ 0 w 7400925"/>
              <a:gd name="connsiteY4" fmla="*/ 2500883 h 2500884"/>
              <a:gd name="connsiteX5" fmla="*/ 552186 w 7400925"/>
              <a:gd name="connsiteY5" fmla="*/ 2500883 h 2500884"/>
              <a:gd name="connsiteX6" fmla="*/ 558423 w 7400925"/>
              <a:gd name="connsiteY6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00925" h="2500884">
                <a:moveTo>
                  <a:pt x="1717230" y="0"/>
                </a:moveTo>
                <a:lnTo>
                  <a:pt x="7400925" y="0"/>
                </a:lnTo>
                <a:lnTo>
                  <a:pt x="7400925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921F7A-8CCC-4E53-819C-84F547CF0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 err="1"/>
              <a:t>Ekonomi</a:t>
            </a:r>
            <a:r>
              <a:rPr lang="en-GB" dirty="0"/>
              <a:t> yang </a:t>
            </a:r>
            <a:r>
              <a:rPr lang="en-GB" dirty="0" err="1"/>
              <a:t>Mewujudkan</a:t>
            </a:r>
            <a:r>
              <a:rPr lang="en-GB" dirty="0"/>
              <a:t> Budi </a:t>
            </a:r>
            <a:r>
              <a:rPr lang="en-GB" dirty="0" err="1"/>
              <a:t>Pekerti</a:t>
            </a:r>
            <a:r>
              <a:rPr lang="en-GB" dirty="0"/>
              <a:t> </a:t>
            </a:r>
            <a:r>
              <a:rPr lang="en-GB" dirty="0" err="1"/>
              <a:t>Kemanusiaan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Mencapai</a:t>
            </a:r>
            <a:r>
              <a:rPr lang="en-GB" dirty="0"/>
              <a:t> </a:t>
            </a:r>
            <a:r>
              <a:rPr lang="en-GB" dirty="0" err="1"/>
              <a:t>Keadilan</a:t>
            </a:r>
            <a:r>
              <a:rPr lang="en-GB" dirty="0"/>
              <a:t> </a:t>
            </a:r>
            <a:r>
              <a:rPr lang="en-GB" dirty="0" err="1"/>
              <a:t>Sosial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23CCE6-864C-440D-96E0-3C150D4E4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5406"/>
            <a:ext cx="5097779" cy="4065986"/>
          </a:xfrm>
        </p:spPr>
        <p:txBody>
          <a:bodyPr anchor="t">
            <a:normAutofit/>
          </a:bodyPr>
          <a:lstStyle/>
          <a:p>
            <a:r>
              <a:rPr lang="en-GB" sz="1700" dirty="0" err="1">
                <a:solidFill>
                  <a:schemeClr val="bg1"/>
                </a:solidFill>
              </a:rPr>
              <a:t>Pasal</a:t>
            </a:r>
            <a:r>
              <a:rPr lang="en-GB" sz="1700" dirty="0">
                <a:solidFill>
                  <a:schemeClr val="bg1"/>
                </a:solidFill>
              </a:rPr>
              <a:t> 27 </a:t>
            </a:r>
            <a:r>
              <a:rPr lang="en-GB" sz="1700" dirty="0" err="1">
                <a:solidFill>
                  <a:schemeClr val="bg1"/>
                </a:solidFill>
              </a:rPr>
              <a:t>ayat</a:t>
            </a:r>
            <a:r>
              <a:rPr lang="en-GB" sz="1700" dirty="0">
                <a:solidFill>
                  <a:schemeClr val="bg1"/>
                </a:solidFill>
              </a:rPr>
              <a:t> (2) </a:t>
            </a:r>
            <a:r>
              <a:rPr lang="en-GB" sz="1700" dirty="0" err="1">
                <a:solidFill>
                  <a:schemeClr val="bg1"/>
                </a:solidFill>
              </a:rPr>
              <a:t>tentang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hak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mendapat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pekerjaan</a:t>
            </a:r>
            <a:endParaRPr lang="en-GB" sz="1700" dirty="0">
              <a:solidFill>
                <a:schemeClr val="bg1"/>
              </a:solidFill>
            </a:endParaRPr>
          </a:p>
          <a:p>
            <a:r>
              <a:rPr lang="en-GB" sz="1700" dirty="0" err="1">
                <a:solidFill>
                  <a:schemeClr val="bg1"/>
                </a:solidFill>
              </a:rPr>
              <a:t>Pasal</a:t>
            </a:r>
            <a:r>
              <a:rPr lang="en-GB" sz="1700" dirty="0">
                <a:solidFill>
                  <a:schemeClr val="bg1"/>
                </a:solidFill>
              </a:rPr>
              <a:t> 33 </a:t>
            </a:r>
            <a:r>
              <a:rPr lang="en-GB" sz="1700" dirty="0" err="1">
                <a:solidFill>
                  <a:schemeClr val="bg1"/>
                </a:solidFill>
              </a:rPr>
              <a:t>ayat</a:t>
            </a:r>
            <a:r>
              <a:rPr lang="en-GB" sz="1700" dirty="0">
                <a:solidFill>
                  <a:schemeClr val="bg1"/>
                </a:solidFill>
              </a:rPr>
              <a:t> (3) </a:t>
            </a:r>
            <a:r>
              <a:rPr lang="en-GB" sz="1700" dirty="0" err="1">
                <a:solidFill>
                  <a:schemeClr val="bg1"/>
                </a:solidFill>
              </a:rPr>
              <a:t>tentang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prinsip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ekonomi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kekeluargaan</a:t>
            </a:r>
            <a:endParaRPr lang="en-GB" sz="1700" dirty="0">
              <a:solidFill>
                <a:schemeClr val="bg1"/>
              </a:solidFill>
            </a:endParaRPr>
          </a:p>
          <a:p>
            <a:r>
              <a:rPr lang="en-GB" sz="1700" dirty="0" err="1">
                <a:solidFill>
                  <a:schemeClr val="bg1"/>
                </a:solidFill>
              </a:rPr>
              <a:t>Pasal</a:t>
            </a:r>
            <a:r>
              <a:rPr lang="en-GB" sz="1700" dirty="0">
                <a:solidFill>
                  <a:schemeClr val="bg1"/>
                </a:solidFill>
              </a:rPr>
              <a:t> 33 </a:t>
            </a:r>
            <a:r>
              <a:rPr lang="en-GB" sz="1700" dirty="0" err="1">
                <a:solidFill>
                  <a:schemeClr val="bg1"/>
                </a:solidFill>
              </a:rPr>
              <a:t>ayat</a:t>
            </a:r>
            <a:r>
              <a:rPr lang="en-GB" sz="1700" dirty="0">
                <a:solidFill>
                  <a:schemeClr val="bg1"/>
                </a:solidFill>
              </a:rPr>
              <a:t> (2) </a:t>
            </a:r>
            <a:r>
              <a:rPr lang="en-GB" sz="1700" dirty="0" err="1">
                <a:solidFill>
                  <a:schemeClr val="bg1"/>
                </a:solidFill>
              </a:rPr>
              <a:t>tentang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cabang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produksi</a:t>
            </a:r>
            <a:r>
              <a:rPr lang="en-GB" sz="1700" dirty="0">
                <a:solidFill>
                  <a:schemeClr val="bg1"/>
                </a:solidFill>
              </a:rPr>
              <a:t> yang </a:t>
            </a:r>
            <a:r>
              <a:rPr lang="en-GB" sz="1700" dirty="0" err="1">
                <a:solidFill>
                  <a:schemeClr val="bg1"/>
                </a:solidFill>
              </a:rPr>
              <a:t>penting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dikuasai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negara</a:t>
            </a:r>
            <a:endParaRPr lang="en-GB" sz="1700" dirty="0">
              <a:solidFill>
                <a:schemeClr val="bg1"/>
              </a:solidFill>
            </a:endParaRPr>
          </a:p>
          <a:p>
            <a:r>
              <a:rPr lang="en-GB" sz="1700" dirty="0" err="1">
                <a:solidFill>
                  <a:schemeClr val="bg1"/>
                </a:solidFill>
              </a:rPr>
              <a:t>Pasal</a:t>
            </a:r>
            <a:r>
              <a:rPr lang="en-GB" sz="1700" dirty="0">
                <a:solidFill>
                  <a:schemeClr val="bg1"/>
                </a:solidFill>
              </a:rPr>
              <a:t> 33 </a:t>
            </a:r>
            <a:r>
              <a:rPr lang="en-GB" sz="1700" dirty="0" err="1">
                <a:solidFill>
                  <a:schemeClr val="bg1"/>
                </a:solidFill>
              </a:rPr>
              <a:t>ayat</a:t>
            </a:r>
            <a:r>
              <a:rPr lang="en-GB" sz="1700" dirty="0">
                <a:solidFill>
                  <a:schemeClr val="bg1"/>
                </a:solidFill>
              </a:rPr>
              <a:t> (3) </a:t>
            </a:r>
            <a:r>
              <a:rPr lang="en-GB" sz="1700" dirty="0" err="1">
                <a:solidFill>
                  <a:schemeClr val="bg1"/>
                </a:solidFill>
              </a:rPr>
              <a:t>tentang</a:t>
            </a:r>
            <a:r>
              <a:rPr lang="en-GB" sz="1700" dirty="0">
                <a:solidFill>
                  <a:schemeClr val="bg1"/>
                </a:solidFill>
              </a:rPr>
              <a:t> SDA </a:t>
            </a:r>
            <a:r>
              <a:rPr lang="en-GB" sz="1700" dirty="0" err="1">
                <a:solidFill>
                  <a:schemeClr val="bg1"/>
                </a:solidFill>
              </a:rPr>
              <a:t>dikuasai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negara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untuk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kemakmuran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rakyat</a:t>
            </a:r>
            <a:endParaRPr lang="en-GB" sz="1700" dirty="0">
              <a:solidFill>
                <a:schemeClr val="bg1"/>
              </a:solidFill>
            </a:endParaRPr>
          </a:p>
          <a:p>
            <a:r>
              <a:rPr lang="en-GB" sz="1700" dirty="0" err="1">
                <a:solidFill>
                  <a:schemeClr val="bg1"/>
                </a:solidFill>
              </a:rPr>
              <a:t>Pasal</a:t>
            </a:r>
            <a:r>
              <a:rPr lang="en-GB" sz="1700" dirty="0">
                <a:solidFill>
                  <a:schemeClr val="bg1"/>
                </a:solidFill>
              </a:rPr>
              <a:t> 34 </a:t>
            </a:r>
            <a:r>
              <a:rPr lang="en-GB" sz="1700" dirty="0" err="1">
                <a:solidFill>
                  <a:schemeClr val="bg1"/>
                </a:solidFill>
              </a:rPr>
              <a:t>ayat</a:t>
            </a:r>
            <a:r>
              <a:rPr lang="en-GB" sz="1700" dirty="0">
                <a:solidFill>
                  <a:schemeClr val="bg1"/>
                </a:solidFill>
              </a:rPr>
              <a:t> (1) </a:t>
            </a:r>
            <a:r>
              <a:rPr lang="en-GB" sz="1700" dirty="0" err="1">
                <a:solidFill>
                  <a:schemeClr val="bg1"/>
                </a:solidFill>
              </a:rPr>
              <a:t>tentang</a:t>
            </a:r>
            <a:r>
              <a:rPr lang="en-GB" sz="1700" dirty="0">
                <a:solidFill>
                  <a:schemeClr val="bg1"/>
                </a:solidFill>
              </a:rPr>
              <a:t> fakir </a:t>
            </a:r>
            <a:r>
              <a:rPr lang="en-GB" sz="1700" dirty="0" err="1">
                <a:solidFill>
                  <a:schemeClr val="bg1"/>
                </a:solidFill>
              </a:rPr>
              <a:t>miskin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dan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anak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anak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terlantar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dipelihara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negara</a:t>
            </a:r>
            <a:endParaRPr lang="en-GB" sz="1700" dirty="0">
              <a:solidFill>
                <a:schemeClr val="bg1"/>
              </a:solidFill>
            </a:endParaRPr>
          </a:p>
          <a:p>
            <a:r>
              <a:rPr lang="en-GB" sz="1700" dirty="0" err="1">
                <a:solidFill>
                  <a:schemeClr val="bg1"/>
                </a:solidFill>
              </a:rPr>
              <a:t>Pasal</a:t>
            </a:r>
            <a:r>
              <a:rPr lang="en-GB" sz="1700" dirty="0">
                <a:solidFill>
                  <a:schemeClr val="bg1"/>
                </a:solidFill>
              </a:rPr>
              <a:t> 34 </a:t>
            </a:r>
            <a:r>
              <a:rPr lang="en-GB" sz="1700" dirty="0" err="1">
                <a:solidFill>
                  <a:schemeClr val="bg1"/>
                </a:solidFill>
              </a:rPr>
              <a:t>ayat</a:t>
            </a:r>
            <a:r>
              <a:rPr lang="en-GB" sz="1700" dirty="0">
                <a:solidFill>
                  <a:schemeClr val="bg1"/>
                </a:solidFill>
              </a:rPr>
              <a:t> (4) </a:t>
            </a:r>
            <a:r>
              <a:rPr lang="en-GB" sz="1700" dirty="0" err="1">
                <a:solidFill>
                  <a:schemeClr val="bg1"/>
                </a:solidFill>
              </a:rPr>
              <a:t>tentang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pemerintah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menyediakan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fasilitas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kesehatan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dan</a:t>
            </a:r>
            <a:r>
              <a:rPr lang="en-GB" sz="1700" dirty="0">
                <a:solidFill>
                  <a:schemeClr val="bg1"/>
                </a:solidFill>
              </a:rPr>
              <a:t> </a:t>
            </a:r>
            <a:r>
              <a:rPr lang="en-GB" sz="1700" dirty="0" err="1">
                <a:solidFill>
                  <a:schemeClr val="bg1"/>
                </a:solidFill>
              </a:rPr>
              <a:t>umum</a:t>
            </a:r>
            <a:r>
              <a:rPr lang="en-GB" sz="1700" dirty="0">
                <a:solidFill>
                  <a:schemeClr val="bg1"/>
                </a:solidFill>
              </a:rPr>
              <a:t> yang </a:t>
            </a:r>
            <a:r>
              <a:rPr lang="en-GB" sz="1700" dirty="0" err="1">
                <a:solidFill>
                  <a:schemeClr val="bg1"/>
                </a:solidFill>
              </a:rPr>
              <a:t>layak</a:t>
            </a:r>
            <a:endParaRPr lang="en-GB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07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EB181E26-89C4-4A14-92DE-0F4C4B0E94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37">
            <a:extLst>
              <a:ext uri="{FF2B5EF4-FFF2-40B4-BE49-F238E27FC236}">
                <a16:creationId xmlns:a16="http://schemas.microsoft.com/office/drawing/2014/main" xmlns="" id="{13958066-7CBD-4B89-8F46-614C4F28BCF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691641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 descr="A group of people posing for the camera&#10;&#10;Description generated with very high confidence">
            <a:extLst>
              <a:ext uri="{FF2B5EF4-FFF2-40B4-BE49-F238E27FC236}">
                <a16:creationId xmlns:a16="http://schemas.microsoft.com/office/drawing/2014/main" xmlns="" id="{CC64EE92-8A15-45CD-B846-1F10A15331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0725"/>
          <a:stretch/>
        </p:blipFill>
        <p:spPr>
          <a:xfrm>
            <a:off x="6587330" y="1690689"/>
            <a:ext cx="5604670" cy="2501837"/>
          </a:xfrm>
          <a:custGeom>
            <a:avLst/>
            <a:gdLst>
              <a:gd name="connsiteX0" fmla="*/ 1159248 w 5604670"/>
              <a:gd name="connsiteY0" fmla="*/ 0 h 2501837"/>
              <a:gd name="connsiteX1" fmla="*/ 5604670 w 5604670"/>
              <a:gd name="connsiteY1" fmla="*/ 0 h 2501837"/>
              <a:gd name="connsiteX2" fmla="*/ 5604670 w 5604670"/>
              <a:gd name="connsiteY2" fmla="*/ 2501837 h 2501837"/>
              <a:gd name="connsiteX3" fmla="*/ 0 w 5604670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04670" h="2501837">
                <a:moveTo>
                  <a:pt x="1159248" y="0"/>
                </a:moveTo>
                <a:lnTo>
                  <a:pt x="5604670" y="0"/>
                </a:lnTo>
                <a:lnTo>
                  <a:pt x="5604670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86ED34B-65D6-42D9-87FE-37A485F4C8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9" r="-2" b="23083"/>
          <a:stretch/>
        </p:blipFill>
        <p:spPr>
          <a:xfrm>
            <a:off x="4791075" y="4357117"/>
            <a:ext cx="7400925" cy="2500884"/>
          </a:xfrm>
          <a:custGeom>
            <a:avLst/>
            <a:gdLst>
              <a:gd name="connsiteX0" fmla="*/ 1717230 w 7400925"/>
              <a:gd name="connsiteY0" fmla="*/ 0 h 2500884"/>
              <a:gd name="connsiteX1" fmla="*/ 7400925 w 7400925"/>
              <a:gd name="connsiteY1" fmla="*/ 0 h 2500884"/>
              <a:gd name="connsiteX2" fmla="*/ 7400925 w 7400925"/>
              <a:gd name="connsiteY2" fmla="*/ 2500884 h 2500884"/>
              <a:gd name="connsiteX3" fmla="*/ 0 w 7400925"/>
              <a:gd name="connsiteY3" fmla="*/ 2500884 h 2500884"/>
              <a:gd name="connsiteX4" fmla="*/ 0 w 7400925"/>
              <a:gd name="connsiteY4" fmla="*/ 2500883 h 2500884"/>
              <a:gd name="connsiteX5" fmla="*/ 552186 w 7400925"/>
              <a:gd name="connsiteY5" fmla="*/ 2500883 h 2500884"/>
              <a:gd name="connsiteX6" fmla="*/ 558423 w 7400925"/>
              <a:gd name="connsiteY6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00925" h="2500884">
                <a:moveTo>
                  <a:pt x="1717230" y="0"/>
                </a:moveTo>
                <a:lnTo>
                  <a:pt x="7400925" y="0"/>
                </a:lnTo>
                <a:lnTo>
                  <a:pt x="7400925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AF39E3-802F-4805-91F6-06D07A4F1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 err="1"/>
              <a:t>Pengembangan</a:t>
            </a:r>
            <a:r>
              <a:rPr lang="en-GB" dirty="0"/>
              <a:t> </a:t>
            </a:r>
            <a:r>
              <a:rPr lang="en-GB" dirty="0" err="1"/>
              <a:t>Sosial</a:t>
            </a:r>
            <a:r>
              <a:rPr lang="en-GB" dirty="0"/>
              <a:t> </a:t>
            </a:r>
            <a:r>
              <a:rPr lang="en-GB" dirty="0" err="1"/>
              <a:t>Budaya</a:t>
            </a:r>
            <a:r>
              <a:rPr lang="en-GB" dirty="0"/>
              <a:t> </a:t>
            </a:r>
            <a:r>
              <a:rPr lang="en-GB" dirty="0" err="1"/>
              <a:t>berdasarkan</a:t>
            </a:r>
            <a:r>
              <a:rPr lang="en-GB" dirty="0"/>
              <a:t> </a:t>
            </a:r>
            <a:r>
              <a:rPr lang="en-GB" dirty="0" err="1"/>
              <a:t>Nilai</a:t>
            </a:r>
            <a:r>
              <a:rPr lang="en-GB" dirty="0"/>
              <a:t> Pancasila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091B23D-C088-4578-9571-6F7AE5EA0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5406"/>
            <a:ext cx="5097779" cy="4065986"/>
          </a:xfrm>
        </p:spPr>
        <p:txBody>
          <a:bodyPr anchor="t">
            <a:normAutofit/>
          </a:bodyPr>
          <a:lstStyle/>
          <a:p>
            <a:r>
              <a:rPr lang="en-GB" sz="2000">
                <a:solidFill>
                  <a:schemeClr val="bg1"/>
                </a:solidFill>
              </a:rPr>
              <a:t>Pasal 29 ayat (1) tentang negara berdasar pada Ketuhanan Yang Maha Esa</a:t>
            </a:r>
          </a:p>
          <a:p>
            <a:r>
              <a:rPr lang="en-GB" sz="2000">
                <a:solidFill>
                  <a:schemeClr val="bg1"/>
                </a:solidFill>
              </a:rPr>
              <a:t>Pasal 29 ayat (2) tentang kebebasan memeluk agama</a:t>
            </a:r>
          </a:p>
          <a:p>
            <a:r>
              <a:rPr lang="en-GB" sz="2000">
                <a:solidFill>
                  <a:schemeClr val="bg1"/>
                </a:solidFill>
              </a:rPr>
              <a:t>Pasal 31 ayat (1) tentang warga negara berhak mendapat pendidikan</a:t>
            </a:r>
          </a:p>
          <a:p>
            <a:r>
              <a:rPr lang="en-GB" sz="2000">
                <a:solidFill>
                  <a:schemeClr val="bg1"/>
                </a:solidFill>
              </a:rPr>
              <a:t>Pasal 32 ayat (1) tentang negara memajukan kebudayaan Indonesia</a:t>
            </a:r>
          </a:p>
          <a:p>
            <a:pPr marL="0" indent="0">
              <a:buNone/>
            </a:pPr>
            <a:endParaRPr lang="en-GB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6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EB181E26-89C4-4A14-92DE-0F4C4B0E948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37">
            <a:extLst>
              <a:ext uri="{FF2B5EF4-FFF2-40B4-BE49-F238E27FC236}">
                <a16:creationId xmlns:a16="http://schemas.microsoft.com/office/drawing/2014/main" xmlns="" id="{13958066-7CBD-4B89-8F46-614C4F28BCF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691641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 descr="A group of people in military uniform standing in front of a crowd&#10;&#10;Description generated with very high confidence">
            <a:extLst>
              <a:ext uri="{FF2B5EF4-FFF2-40B4-BE49-F238E27FC236}">
                <a16:creationId xmlns:a16="http://schemas.microsoft.com/office/drawing/2014/main" xmlns="" id="{C161F802-69F3-4D50-BC4A-6944613EA5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" r="2" b="20458"/>
          <a:stretch/>
        </p:blipFill>
        <p:spPr>
          <a:xfrm>
            <a:off x="6587330" y="1690689"/>
            <a:ext cx="5604670" cy="2501837"/>
          </a:xfrm>
          <a:custGeom>
            <a:avLst/>
            <a:gdLst>
              <a:gd name="connsiteX0" fmla="*/ 1159248 w 5604670"/>
              <a:gd name="connsiteY0" fmla="*/ 0 h 2501837"/>
              <a:gd name="connsiteX1" fmla="*/ 5604670 w 5604670"/>
              <a:gd name="connsiteY1" fmla="*/ 0 h 2501837"/>
              <a:gd name="connsiteX2" fmla="*/ 5604670 w 5604670"/>
              <a:gd name="connsiteY2" fmla="*/ 2501837 h 2501837"/>
              <a:gd name="connsiteX3" fmla="*/ 0 w 5604670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04670" h="2501837">
                <a:moveTo>
                  <a:pt x="1159248" y="0"/>
                </a:moveTo>
                <a:lnTo>
                  <a:pt x="5604670" y="0"/>
                </a:lnTo>
                <a:lnTo>
                  <a:pt x="5604670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5" name="Picture 4" descr="A close up of a sign&#10;&#10;Description generated with high confidence">
            <a:extLst>
              <a:ext uri="{FF2B5EF4-FFF2-40B4-BE49-F238E27FC236}">
                <a16:creationId xmlns:a16="http://schemas.microsoft.com/office/drawing/2014/main" xmlns="" id="{C28705F0-5544-45B4-AD50-0AE7211BF5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43" r="-2" b="3583"/>
          <a:stretch/>
        </p:blipFill>
        <p:spPr>
          <a:xfrm>
            <a:off x="4791075" y="4357117"/>
            <a:ext cx="7400925" cy="2500884"/>
          </a:xfrm>
          <a:custGeom>
            <a:avLst/>
            <a:gdLst>
              <a:gd name="connsiteX0" fmla="*/ 1717230 w 7400925"/>
              <a:gd name="connsiteY0" fmla="*/ 0 h 2500884"/>
              <a:gd name="connsiteX1" fmla="*/ 7400925 w 7400925"/>
              <a:gd name="connsiteY1" fmla="*/ 0 h 2500884"/>
              <a:gd name="connsiteX2" fmla="*/ 7400925 w 7400925"/>
              <a:gd name="connsiteY2" fmla="*/ 2500884 h 2500884"/>
              <a:gd name="connsiteX3" fmla="*/ 0 w 7400925"/>
              <a:gd name="connsiteY3" fmla="*/ 2500884 h 2500884"/>
              <a:gd name="connsiteX4" fmla="*/ 0 w 7400925"/>
              <a:gd name="connsiteY4" fmla="*/ 2500883 h 2500884"/>
              <a:gd name="connsiteX5" fmla="*/ 552186 w 7400925"/>
              <a:gd name="connsiteY5" fmla="*/ 2500883 h 2500884"/>
              <a:gd name="connsiteX6" fmla="*/ 558423 w 7400925"/>
              <a:gd name="connsiteY6" fmla="*/ 2500883 h 25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00925" h="2500884">
                <a:moveTo>
                  <a:pt x="1717230" y="0"/>
                </a:moveTo>
                <a:lnTo>
                  <a:pt x="7400925" y="0"/>
                </a:lnTo>
                <a:lnTo>
                  <a:pt x="7400925" y="2500884"/>
                </a:lnTo>
                <a:lnTo>
                  <a:pt x="0" y="2500884"/>
                </a:lnTo>
                <a:lnTo>
                  <a:pt x="0" y="2500883"/>
                </a:lnTo>
                <a:lnTo>
                  <a:pt x="552186" y="2500883"/>
                </a:lnTo>
                <a:lnTo>
                  <a:pt x="558423" y="250088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4F980E-72D5-4795-9C00-F6D3012E3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 err="1"/>
              <a:t>Pertahanan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Menjaga</a:t>
            </a:r>
            <a:r>
              <a:rPr lang="en-GB" dirty="0"/>
              <a:t> </a:t>
            </a:r>
            <a:r>
              <a:rPr lang="en-GB" dirty="0" err="1"/>
              <a:t>Kedaulatan</a:t>
            </a:r>
            <a:r>
              <a:rPr lang="en-GB" dirty="0"/>
              <a:t> Negara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17A08AE-AA1D-4406-8032-13B4FE719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5406"/>
            <a:ext cx="5097779" cy="4065986"/>
          </a:xfrm>
        </p:spPr>
        <p:txBody>
          <a:bodyPr anchor="t">
            <a:normAutofit/>
          </a:bodyPr>
          <a:lstStyle/>
          <a:p>
            <a:r>
              <a:rPr lang="en-GB" sz="2000">
                <a:solidFill>
                  <a:schemeClr val="bg1"/>
                </a:solidFill>
              </a:rPr>
              <a:t>Pasal 27 ayat (3) tentang warga negara berhak dan wajib ikut serta  dalam pembelaan negara</a:t>
            </a:r>
          </a:p>
          <a:p>
            <a:r>
              <a:rPr lang="en-GB" sz="2000">
                <a:solidFill>
                  <a:schemeClr val="bg1"/>
                </a:solidFill>
              </a:rPr>
              <a:t>Pasal 30 tentang hak dan kewajiban warga negara ikut serta dalam usaha pertahanan dan keamanan negara</a:t>
            </a:r>
          </a:p>
          <a:p>
            <a:endParaRPr lang="en-GB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1547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6C46A2B-AEC4-489A-AFB1-F7979299B3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112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Freeform 5">
            <a:extLst>
              <a:ext uri="{FF2B5EF4-FFF2-40B4-BE49-F238E27FC236}">
                <a16:creationId xmlns:a16="http://schemas.microsoft.com/office/drawing/2014/main" xmlns="" id="{87CC2527-562A-4F69-B487-4371E5B243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BCDAEC91-5BCE-4B55-9CC0-43EF94CB734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B84243-286F-4EAC-81E9-FA4F59B347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GB" sz="4000"/>
              <a:t>Pancasila sebagai Ideologi Negara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FA7A507-AB02-4FD3-B9EA-9C2134E2E1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1838879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B0DF90E-6BAD-4E82-8FDF-717C9A35737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xmlns="" id="{13DCC859-0434-4BB8-B6C5-09C88AE698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xmlns="" id="{08E7ACFB-B791-4C23-8B17-013FEDC09A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9A4C224-28AE-4FCE-AAAB-3038CB004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GB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Ideologi</a:t>
            </a:r>
            <a:endPara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0693296"/>
              </p:ext>
            </p:extLst>
          </p:nvPr>
        </p:nvGraphicFramePr>
        <p:xfrm>
          <a:off x="838200" y="2022475"/>
          <a:ext cx="10515600" cy="4154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A7EB20E2-E8C6-4465-941F-B0BBF7A8B3BC}"/>
              </a:ext>
            </a:extLst>
          </p:cNvPr>
          <p:cNvCxnSpPr/>
          <p:nvPr/>
        </p:nvCxnSpPr>
        <p:spPr>
          <a:xfrm>
            <a:off x="897526" y="1367406"/>
            <a:ext cx="10456178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739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65C9B8F0-FF66-4C15-BD05-E86B8733184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xmlns="" id="{E4505C23-674B-4195-81D6-0C127FEAE3F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B6B1C24-7D4F-43F2-807A-B5CA4CEC9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7719381" cy="1096331"/>
          </a:xfrm>
        </p:spPr>
        <p:txBody>
          <a:bodyPr>
            <a:normAutofit/>
          </a:bodyPr>
          <a:lstStyle/>
          <a:p>
            <a:r>
              <a:rPr lang="en-GB"/>
              <a:t>Ideologi Indonesia</a:t>
            </a:r>
          </a:p>
        </p:txBody>
      </p:sp>
      <p:graphicFrame>
        <p:nvGraphicFramePr>
          <p:cNvPr id="16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2696572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0309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logo&#10;&#10;Description generated with high confidence">
            <a:extLst>
              <a:ext uri="{FF2B5EF4-FFF2-40B4-BE49-F238E27FC236}">
                <a16:creationId xmlns:a16="http://schemas.microsoft.com/office/drawing/2014/main" xmlns="" id="{80B134B3-03CA-403D-A5B7-4B34C6387E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55" r="1" b="1"/>
          <a:stretch/>
        </p:blipFill>
        <p:spPr>
          <a:xfrm>
            <a:off x="5669281" y="2285999"/>
            <a:ext cx="6522720" cy="2286000"/>
          </a:xfrm>
          <a:prstGeom prst="rect">
            <a:avLst/>
          </a:prstGeom>
        </p:spPr>
      </p:pic>
      <p:pic>
        <p:nvPicPr>
          <p:cNvPr id="5" name="Picture 4" descr="A picture containing text, map, leaf, fern&#10;&#10;Description generated with very high confidence">
            <a:extLst>
              <a:ext uri="{FF2B5EF4-FFF2-40B4-BE49-F238E27FC236}">
                <a16:creationId xmlns:a16="http://schemas.microsoft.com/office/drawing/2014/main" xmlns="" id="{E6744D67-0965-46DD-8E06-958D4DD8BC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79" r="-1" b="34449"/>
          <a:stretch/>
        </p:blipFill>
        <p:spPr>
          <a:xfrm>
            <a:off x="4693920" y="-479"/>
            <a:ext cx="7498080" cy="22864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53FBB4E-98CE-44FA-9EC5-3BB6AB21D0A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65" r="2" b="32538"/>
          <a:stretch/>
        </p:blipFill>
        <p:spPr>
          <a:xfrm>
            <a:off x="6838122" y="4571999"/>
            <a:ext cx="5353878" cy="2286000"/>
          </a:xfrm>
          <a:prstGeom prst="rect">
            <a:avLst/>
          </a:prstGeom>
        </p:spPr>
      </p:pic>
      <p:sp>
        <p:nvSpPr>
          <p:cNvPr id="14" name="Freeform 3">
            <a:extLst>
              <a:ext uri="{FF2B5EF4-FFF2-40B4-BE49-F238E27FC236}">
                <a16:creationId xmlns:a16="http://schemas.microsoft.com/office/drawing/2014/main" xmlns="" id="{D3B67387-E1AF-4422-A3BE-470F36AAD91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4">
            <a:extLst>
              <a:ext uri="{FF2B5EF4-FFF2-40B4-BE49-F238E27FC236}">
                <a16:creationId xmlns:a16="http://schemas.microsoft.com/office/drawing/2014/main" xmlns="" id="{BFDB170C-F1C9-479A-B799-7374CFFFF7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960F7E-4402-4592-9BDA-633E742559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5"/>
            <a:ext cx="4948428" cy="2651200"/>
          </a:xfrm>
        </p:spPr>
        <p:txBody>
          <a:bodyPr anchor="t">
            <a:normAutofit/>
          </a:bodyPr>
          <a:lstStyle/>
          <a:p>
            <a:pPr algn="l"/>
            <a:r>
              <a:rPr lang="en-GB" sz="5400">
                <a:solidFill>
                  <a:schemeClr val="bg1"/>
                </a:solidFill>
              </a:rPr>
              <a:t>Pancasila dan Ideologi Dunia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13C2FE3-93C2-4B70-B48C-727213BA2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endParaRPr lang="en-GB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412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D0204D-7829-4B5F-A2FF-EB71E099DF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74377"/>
            <a:ext cx="9144000" cy="2827089"/>
          </a:xfrm>
        </p:spPr>
        <p:txBody>
          <a:bodyPr>
            <a:normAutofit/>
          </a:bodyPr>
          <a:lstStyle/>
          <a:p>
            <a:r>
              <a:rPr lang="en-GB" sz="3200" dirty="0"/>
              <a:t>Samuel Edsel Fernandez – 2101627093</a:t>
            </a:r>
            <a:br>
              <a:rPr lang="en-GB" sz="3200" dirty="0"/>
            </a:br>
            <a:r>
              <a:rPr lang="en-GB" sz="3200" dirty="0" err="1"/>
              <a:t>Faris</a:t>
            </a:r>
            <a:r>
              <a:rPr lang="en-GB" sz="3200" dirty="0"/>
              <a:t> </a:t>
            </a:r>
            <a:r>
              <a:rPr lang="en-GB" sz="3200" dirty="0" err="1"/>
              <a:t>Nashiruddin</a:t>
            </a:r>
            <a:r>
              <a:rPr lang="en-GB" sz="3200" dirty="0"/>
              <a:t> </a:t>
            </a:r>
            <a:r>
              <a:rPr lang="en-GB" sz="3200" dirty="0" err="1"/>
              <a:t>Pradiatma</a:t>
            </a:r>
            <a:r>
              <a:rPr lang="en-GB" sz="3200" dirty="0"/>
              <a:t> – 2101632036</a:t>
            </a:r>
            <a:br>
              <a:rPr lang="en-GB" sz="3200" dirty="0"/>
            </a:br>
            <a:r>
              <a:rPr lang="en-GB" sz="3200" dirty="0" err="1"/>
              <a:t>Adhiwira</a:t>
            </a:r>
            <a:r>
              <a:rPr lang="en-GB" sz="3200" dirty="0"/>
              <a:t> </a:t>
            </a:r>
            <a:r>
              <a:rPr lang="en-GB" sz="3200" dirty="0" err="1"/>
              <a:t>Lokacarya</a:t>
            </a:r>
            <a:r>
              <a:rPr lang="en-GB" sz="3200" dirty="0"/>
              <a:t> – 2101636362</a:t>
            </a:r>
            <a:br>
              <a:rPr lang="en-GB" sz="3200" dirty="0"/>
            </a:br>
            <a:r>
              <a:rPr lang="en-GB" sz="3200" dirty="0"/>
              <a:t>Chang </a:t>
            </a:r>
            <a:r>
              <a:rPr lang="en-GB" sz="3200" dirty="0" err="1"/>
              <a:t>Minhuei</a:t>
            </a:r>
            <a:r>
              <a:rPr lang="en-GB" sz="3200" dirty="0"/>
              <a:t> – 2101657865</a:t>
            </a:r>
            <a:br>
              <a:rPr lang="en-GB" sz="3200" dirty="0"/>
            </a:br>
            <a:r>
              <a:rPr lang="en-GB" sz="3200" dirty="0" err="1"/>
              <a:t>Jerico</a:t>
            </a:r>
            <a:r>
              <a:rPr lang="en-GB" sz="3200" dirty="0"/>
              <a:t> – 2101664763</a:t>
            </a:r>
            <a:br>
              <a:rPr lang="en-GB" sz="3200" dirty="0"/>
            </a:br>
            <a:r>
              <a:rPr lang="en-GB" sz="3200" dirty="0" err="1"/>
              <a:t>Bayu</a:t>
            </a:r>
            <a:r>
              <a:rPr lang="en-GB" sz="3200" dirty="0"/>
              <a:t> </a:t>
            </a:r>
            <a:r>
              <a:rPr lang="en-GB" sz="3200" dirty="0" err="1"/>
              <a:t>Segara</a:t>
            </a:r>
            <a:r>
              <a:rPr lang="en-GB" sz="3200" dirty="0"/>
              <a:t> </a:t>
            </a:r>
            <a:r>
              <a:rPr lang="en-GB" sz="3200" dirty="0" err="1"/>
              <a:t>Hoki</a:t>
            </a:r>
            <a:r>
              <a:rPr lang="en-GB" sz="3200" dirty="0"/>
              <a:t> – 2101676580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073A11F-921A-4218-9A69-AA1FFA51DC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57302"/>
            <a:ext cx="9144000" cy="1655762"/>
          </a:xfrm>
        </p:spPr>
        <p:txBody>
          <a:bodyPr>
            <a:normAutofit/>
          </a:bodyPr>
          <a:lstStyle/>
          <a:p>
            <a:r>
              <a:rPr lang="en-GB" sz="4000" dirty="0" err="1"/>
              <a:t>Kelompok</a:t>
            </a:r>
            <a:r>
              <a:rPr lang="en-GB" sz="4000" dirty="0"/>
              <a:t> CB 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FFDA274-2B46-4646-96A4-2C34E2B10C7F}"/>
              </a:ext>
            </a:extLst>
          </p:cNvPr>
          <p:cNvSpPr/>
          <p:nvPr/>
        </p:nvSpPr>
        <p:spPr>
          <a:xfrm>
            <a:off x="0" y="0"/>
            <a:ext cx="528506" cy="6858000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A17D5F8-D72A-4EEF-BE9F-6A00553F1494}"/>
              </a:ext>
            </a:extLst>
          </p:cNvPr>
          <p:cNvSpPr/>
          <p:nvPr/>
        </p:nvSpPr>
        <p:spPr>
          <a:xfrm>
            <a:off x="11663494" y="0"/>
            <a:ext cx="528506" cy="6858000"/>
          </a:xfrm>
          <a:prstGeom prst="rect">
            <a:avLst/>
          </a:prstGeom>
          <a:solidFill>
            <a:srgbClr val="FF0000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94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21C7F5-2B8E-43B7-9271-DCFA59AAA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Pancasila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Liberalisime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FC5353-5FEC-4872-B983-DB137F4E0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Tahun</a:t>
            </a:r>
            <a:r>
              <a:rPr lang="en-GB" dirty="0"/>
              <a:t> 1950-1959 </a:t>
            </a:r>
            <a:r>
              <a:rPr lang="en-GB" dirty="0" err="1"/>
              <a:t>merupakan</a:t>
            </a:r>
            <a:r>
              <a:rPr lang="en-GB" dirty="0"/>
              <a:t> </a:t>
            </a:r>
            <a:r>
              <a:rPr lang="en-GB" dirty="0" err="1"/>
              <a:t>periode</a:t>
            </a:r>
            <a:r>
              <a:rPr lang="en-GB" dirty="0"/>
              <a:t> </a:t>
            </a:r>
            <a:r>
              <a:rPr lang="en-GB" dirty="0" err="1"/>
              <a:t>pemerintahan</a:t>
            </a:r>
            <a:r>
              <a:rPr lang="en-GB" dirty="0"/>
              <a:t> </a:t>
            </a:r>
            <a:r>
              <a:rPr lang="en-GB" dirty="0" err="1"/>
              <a:t>demokrasi</a:t>
            </a:r>
            <a:r>
              <a:rPr lang="en-GB" dirty="0"/>
              <a:t> liberal.</a:t>
            </a:r>
          </a:p>
          <a:p>
            <a:endParaRPr lang="en-GB" dirty="0"/>
          </a:p>
          <a:p>
            <a:r>
              <a:rPr lang="en-GB" dirty="0"/>
              <a:t>Indonesia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menerima</a:t>
            </a:r>
            <a:r>
              <a:rPr lang="en-GB" dirty="0"/>
              <a:t> </a:t>
            </a:r>
            <a:r>
              <a:rPr lang="en-GB" dirty="0" err="1"/>
              <a:t>liberalisme</a:t>
            </a:r>
            <a:r>
              <a:rPr lang="en-GB" dirty="0"/>
              <a:t> </a:t>
            </a:r>
            <a:r>
              <a:rPr lang="en-GB" dirty="0" err="1"/>
              <a:t>karena</a:t>
            </a:r>
            <a:r>
              <a:rPr lang="en-GB" dirty="0"/>
              <a:t> : </a:t>
            </a:r>
          </a:p>
          <a:p>
            <a:pPr lvl="1"/>
            <a:r>
              <a:rPr lang="en-GB" dirty="0" err="1"/>
              <a:t>Individualisme</a:t>
            </a:r>
            <a:r>
              <a:rPr lang="en-GB" dirty="0"/>
              <a:t> </a:t>
            </a:r>
            <a:r>
              <a:rPr lang="en-GB" dirty="0" err="1"/>
              <a:t>barat</a:t>
            </a:r>
            <a:r>
              <a:rPr lang="en-GB" dirty="0"/>
              <a:t> </a:t>
            </a:r>
            <a:r>
              <a:rPr lang="en-GB" dirty="0" err="1"/>
              <a:t>mengutamakan</a:t>
            </a:r>
            <a:r>
              <a:rPr lang="en-GB" dirty="0"/>
              <a:t> </a:t>
            </a:r>
            <a:r>
              <a:rPr lang="en-GB" dirty="0" err="1"/>
              <a:t>kebebasan</a:t>
            </a:r>
            <a:r>
              <a:rPr lang="en-GB" dirty="0"/>
              <a:t> </a:t>
            </a:r>
            <a:r>
              <a:rPr lang="en-GB" dirty="0" err="1"/>
              <a:t>makhluknya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Cenderung</a:t>
            </a:r>
            <a:r>
              <a:rPr lang="en-GB" dirty="0"/>
              <a:t> </a:t>
            </a:r>
            <a:r>
              <a:rPr lang="en-GB" dirty="0" err="1"/>
              <a:t>bersifat</a:t>
            </a:r>
            <a:r>
              <a:rPr lang="en-GB" dirty="0"/>
              <a:t> </a:t>
            </a:r>
            <a:r>
              <a:rPr lang="en-GB" dirty="0" err="1"/>
              <a:t>sekuler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diperkuat</a:t>
            </a:r>
            <a:r>
              <a:rPr lang="en-GB" dirty="0"/>
              <a:t> </a:t>
            </a:r>
            <a:r>
              <a:rPr lang="en-GB" dirty="0" err="1"/>
              <a:t>oleh</a:t>
            </a:r>
            <a:r>
              <a:rPr lang="en-GB" dirty="0"/>
              <a:t> </a:t>
            </a:r>
            <a:r>
              <a:rPr lang="en-GB" dirty="0" err="1"/>
              <a:t>pembolehan</a:t>
            </a:r>
            <a:r>
              <a:rPr lang="en-GB" dirty="0"/>
              <a:t> </a:t>
            </a:r>
            <a:r>
              <a:rPr lang="en-GB" dirty="0" err="1"/>
              <a:t>menjadi</a:t>
            </a:r>
            <a:r>
              <a:rPr lang="en-GB" dirty="0"/>
              <a:t> </a:t>
            </a:r>
            <a:r>
              <a:rPr lang="en-GB" dirty="0" err="1"/>
              <a:t>atheis</a:t>
            </a:r>
            <a:r>
              <a:rPr lang="en-GB" dirty="0"/>
              <a:t>.</a:t>
            </a:r>
          </a:p>
          <a:p>
            <a:pPr lvl="1"/>
            <a:r>
              <a:rPr lang="en-GB" dirty="0" err="1"/>
              <a:t>Boleh</a:t>
            </a:r>
            <a:r>
              <a:rPr lang="en-GB" dirty="0"/>
              <a:t> </a:t>
            </a:r>
            <a:r>
              <a:rPr lang="en-GB" dirty="0" err="1"/>
              <a:t>mengkritik</a:t>
            </a:r>
            <a:r>
              <a:rPr lang="en-GB" dirty="0"/>
              <a:t> agama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kepercayaan</a:t>
            </a:r>
            <a:r>
              <a:rPr lang="en-GB" dirty="0"/>
              <a:t> orang lain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EB5F604A-E56F-4737-AD0D-B0730BBEF642}"/>
              </a:ext>
            </a:extLst>
          </p:cNvPr>
          <p:cNvCxnSpPr/>
          <p:nvPr/>
        </p:nvCxnSpPr>
        <p:spPr>
          <a:xfrm>
            <a:off x="838200" y="1300294"/>
            <a:ext cx="10515600" cy="0"/>
          </a:xfrm>
          <a:prstGeom prst="line">
            <a:avLst/>
          </a:prstGeom>
          <a:ln>
            <a:solidFill>
              <a:srgbClr val="4472C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Right Triangle 7">
            <a:extLst>
              <a:ext uri="{FF2B5EF4-FFF2-40B4-BE49-F238E27FC236}">
                <a16:creationId xmlns:a16="http://schemas.microsoft.com/office/drawing/2014/main" xmlns="" id="{486273E5-3DD6-4EB5-9CFC-5F76371AD4C0}"/>
              </a:ext>
            </a:extLst>
          </p:cNvPr>
          <p:cNvSpPr/>
          <p:nvPr/>
        </p:nvSpPr>
        <p:spPr>
          <a:xfrm rot="16200000">
            <a:off x="11109821" y="5791783"/>
            <a:ext cx="1124124" cy="1040234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9000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132188-B278-430B-867C-7BB77AC5A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Pancasila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Komunisme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BE94A0E-9054-4D95-A3E3-12D5B9F6D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Pelarangan</a:t>
            </a:r>
            <a:r>
              <a:rPr lang="en-GB" dirty="0"/>
              <a:t> </a:t>
            </a:r>
            <a:r>
              <a:rPr lang="en-GB" dirty="0" err="1"/>
              <a:t>penyebaran</a:t>
            </a:r>
            <a:r>
              <a:rPr lang="en-GB" dirty="0"/>
              <a:t> </a:t>
            </a:r>
            <a:r>
              <a:rPr lang="en-GB" dirty="0" err="1"/>
              <a:t>Komunisme</a:t>
            </a:r>
            <a:r>
              <a:rPr lang="en-GB" dirty="0"/>
              <a:t> </a:t>
            </a:r>
            <a:r>
              <a:rPr lang="en-GB" dirty="0" err="1"/>
              <a:t>ditegaskan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en-GB" dirty="0"/>
              <a:t>  Tap MPR  </a:t>
            </a:r>
            <a:r>
              <a:rPr lang="en-GB" dirty="0" err="1"/>
              <a:t>No.XXV</a:t>
            </a:r>
            <a:r>
              <a:rPr lang="en-GB" dirty="0"/>
              <a:t>/MPRS/1966, Tap MPR No. IX/MPR/1978, </a:t>
            </a:r>
            <a:r>
              <a:rPr lang="en-GB" dirty="0" err="1"/>
              <a:t>dan</a:t>
            </a:r>
            <a:r>
              <a:rPr lang="en-GB" dirty="0"/>
              <a:t> Tap MPR No. VIII/MPR/1983</a:t>
            </a:r>
          </a:p>
          <a:p>
            <a:endParaRPr lang="en-GB" dirty="0"/>
          </a:p>
          <a:p>
            <a:r>
              <a:rPr lang="en-GB" dirty="0"/>
              <a:t>Indonesia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menerima</a:t>
            </a:r>
            <a:r>
              <a:rPr lang="en-GB" dirty="0"/>
              <a:t> </a:t>
            </a:r>
            <a:r>
              <a:rPr lang="en-GB" dirty="0" err="1"/>
              <a:t>Komunisme</a:t>
            </a:r>
            <a:r>
              <a:rPr lang="en-GB" dirty="0"/>
              <a:t> Karena : </a:t>
            </a:r>
          </a:p>
          <a:p>
            <a:pPr lvl="1"/>
            <a:r>
              <a:rPr lang="en-GB" dirty="0" err="1"/>
              <a:t>Komunisme</a:t>
            </a:r>
            <a:r>
              <a:rPr lang="en-GB" dirty="0"/>
              <a:t>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mementingkan</a:t>
            </a:r>
            <a:r>
              <a:rPr lang="en-GB" dirty="0"/>
              <a:t> agama</a:t>
            </a:r>
          </a:p>
          <a:p>
            <a:pPr lvl="1"/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menghormati</a:t>
            </a:r>
            <a:r>
              <a:rPr lang="en-GB" dirty="0"/>
              <a:t> </a:t>
            </a:r>
            <a:r>
              <a:rPr lang="en-GB" dirty="0" err="1"/>
              <a:t>manusia</a:t>
            </a:r>
            <a:r>
              <a:rPr lang="en-GB" dirty="0"/>
              <a:t> </a:t>
            </a:r>
            <a:r>
              <a:rPr lang="en-GB" dirty="0" err="1"/>
              <a:t>sebagai</a:t>
            </a:r>
            <a:r>
              <a:rPr lang="en-GB" dirty="0"/>
              <a:t> </a:t>
            </a:r>
            <a:r>
              <a:rPr lang="en-GB" dirty="0" err="1"/>
              <a:t>makhluk</a:t>
            </a:r>
            <a:r>
              <a:rPr lang="en-GB" dirty="0"/>
              <a:t> </a:t>
            </a:r>
            <a:r>
              <a:rPr lang="en-GB" dirty="0" err="1"/>
              <a:t>individu</a:t>
            </a:r>
            <a:endParaRPr lang="en-GB" dirty="0"/>
          </a:p>
          <a:p>
            <a:pPr lvl="1"/>
            <a:r>
              <a:rPr lang="en-GB" dirty="0" err="1"/>
              <a:t>Bersifat</a:t>
            </a:r>
            <a:r>
              <a:rPr lang="en-GB" dirty="0"/>
              <a:t> </a:t>
            </a:r>
            <a:r>
              <a:rPr lang="en-GB" dirty="0" err="1"/>
              <a:t>totaliter</a:t>
            </a:r>
            <a:r>
              <a:rPr lang="en-GB" dirty="0"/>
              <a:t> </a:t>
            </a:r>
          </a:p>
          <a:p>
            <a:pPr lvl="1"/>
            <a:r>
              <a:rPr lang="en-GB" dirty="0" err="1"/>
              <a:t>Ideologi</a:t>
            </a:r>
            <a:r>
              <a:rPr lang="en-GB" dirty="0"/>
              <a:t> </a:t>
            </a:r>
            <a:r>
              <a:rPr lang="en-GB" dirty="0" err="1"/>
              <a:t>bersifat</a:t>
            </a:r>
            <a:r>
              <a:rPr lang="en-GB" dirty="0"/>
              <a:t> </a:t>
            </a:r>
            <a:r>
              <a:rPr lang="en-GB" dirty="0" err="1"/>
              <a:t>dogmatis</a:t>
            </a:r>
            <a:r>
              <a:rPr lang="en-GB" dirty="0"/>
              <a:t> (</a:t>
            </a:r>
            <a:r>
              <a:rPr lang="en-GB" dirty="0" err="1"/>
              <a:t>tertutup</a:t>
            </a:r>
            <a:r>
              <a:rPr lang="en-GB" dirty="0"/>
              <a:t>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282A011A-0616-4D12-AA44-B5868D7C0D87}"/>
              </a:ext>
            </a:extLst>
          </p:cNvPr>
          <p:cNvCxnSpPr/>
          <p:nvPr/>
        </p:nvCxnSpPr>
        <p:spPr>
          <a:xfrm>
            <a:off x="973123" y="1317072"/>
            <a:ext cx="1038067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xmlns="" id="{31A1CE67-86E4-40FE-899C-868617C14301}"/>
              </a:ext>
            </a:extLst>
          </p:cNvPr>
          <p:cNvSpPr/>
          <p:nvPr/>
        </p:nvSpPr>
        <p:spPr>
          <a:xfrm rot="16200000">
            <a:off x="11109821" y="5791783"/>
            <a:ext cx="1124124" cy="1040234"/>
          </a:xfrm>
          <a:prstGeom prst="rt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369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4DD86-F2FA-4AD7-9EC4-B116DE8FD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Pancasila </a:t>
            </a:r>
            <a:r>
              <a:rPr lang="en-GB" dirty="0" err="1"/>
              <a:t>dan</a:t>
            </a:r>
            <a:r>
              <a:rPr lang="en-GB" dirty="0"/>
              <a:t> Agama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A10B0C5-D4E2-4B91-BC29-3D12EB654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err="1"/>
              <a:t>Berdasarkan</a:t>
            </a:r>
            <a:r>
              <a:rPr lang="en-GB" dirty="0"/>
              <a:t> </a:t>
            </a:r>
            <a:r>
              <a:rPr lang="en-GB" dirty="0" err="1"/>
              <a:t>Kongres</a:t>
            </a:r>
            <a:r>
              <a:rPr lang="en-GB" dirty="0"/>
              <a:t> Pancasila, </a:t>
            </a:r>
            <a:r>
              <a:rPr lang="en-GB" dirty="0" err="1"/>
              <a:t>dijelaskan</a:t>
            </a:r>
            <a:r>
              <a:rPr lang="en-GB" dirty="0"/>
              <a:t> </a:t>
            </a:r>
            <a:r>
              <a:rPr lang="en-GB" dirty="0" err="1"/>
              <a:t>bahwa</a:t>
            </a:r>
            <a:r>
              <a:rPr lang="en-GB" dirty="0"/>
              <a:t> </a:t>
            </a:r>
            <a:r>
              <a:rPr lang="en-GB" dirty="0" err="1"/>
              <a:t>bangsa</a:t>
            </a:r>
            <a:r>
              <a:rPr lang="en-GB" dirty="0"/>
              <a:t> Indonesia </a:t>
            </a:r>
            <a:r>
              <a:rPr lang="en-GB" dirty="0" err="1"/>
              <a:t>adalah</a:t>
            </a:r>
            <a:r>
              <a:rPr lang="en-GB" dirty="0"/>
              <a:t> </a:t>
            </a:r>
            <a:r>
              <a:rPr lang="en-GB" dirty="0" err="1"/>
              <a:t>bangsa</a:t>
            </a:r>
            <a:r>
              <a:rPr lang="en-GB" dirty="0"/>
              <a:t> yang </a:t>
            </a:r>
            <a:r>
              <a:rPr lang="en-GB" dirty="0" err="1"/>
              <a:t>religius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 err="1"/>
              <a:t>Hubungan</a:t>
            </a:r>
            <a:r>
              <a:rPr lang="en-GB" dirty="0"/>
              <a:t> </a:t>
            </a:r>
            <a:r>
              <a:rPr lang="en-GB" dirty="0" err="1"/>
              <a:t>negara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agama </a:t>
            </a:r>
            <a:r>
              <a:rPr lang="en-GB" dirty="0" err="1"/>
              <a:t>menurut</a:t>
            </a:r>
            <a:r>
              <a:rPr lang="en-GB" dirty="0"/>
              <a:t> NKRI yang </a:t>
            </a:r>
            <a:r>
              <a:rPr lang="en-GB" dirty="0" err="1"/>
              <a:t>berdasarkan</a:t>
            </a:r>
            <a:r>
              <a:rPr lang="en-GB" dirty="0"/>
              <a:t> Pancasila : </a:t>
            </a:r>
          </a:p>
          <a:p>
            <a:pPr lvl="1"/>
            <a:r>
              <a:rPr lang="en-GB" dirty="0"/>
              <a:t>Negara </a:t>
            </a:r>
            <a:r>
              <a:rPr lang="en-GB" dirty="0" err="1"/>
              <a:t>adalah</a:t>
            </a:r>
            <a:r>
              <a:rPr lang="en-GB" dirty="0"/>
              <a:t> </a:t>
            </a:r>
            <a:r>
              <a:rPr lang="en-GB" dirty="0" err="1"/>
              <a:t>berdasar</a:t>
            </a:r>
            <a:r>
              <a:rPr lang="en-GB" dirty="0"/>
              <a:t> </a:t>
            </a:r>
            <a:r>
              <a:rPr lang="en-GB" dirty="0" err="1"/>
              <a:t>Ketuhanan</a:t>
            </a:r>
            <a:r>
              <a:rPr lang="en-GB" dirty="0"/>
              <a:t> Yang </a:t>
            </a:r>
            <a:r>
              <a:rPr lang="en-GB" dirty="0" err="1"/>
              <a:t>Maha</a:t>
            </a:r>
            <a:r>
              <a:rPr lang="en-GB" dirty="0"/>
              <a:t> </a:t>
            </a:r>
            <a:r>
              <a:rPr lang="en-GB" dirty="0" err="1"/>
              <a:t>Esa</a:t>
            </a:r>
            <a:endParaRPr lang="en-GB" dirty="0"/>
          </a:p>
          <a:p>
            <a:pPr lvl="1"/>
            <a:r>
              <a:rPr lang="en-GB" dirty="0" err="1"/>
              <a:t>Bangsa</a:t>
            </a:r>
            <a:r>
              <a:rPr lang="en-GB" dirty="0"/>
              <a:t> Indonesia </a:t>
            </a:r>
            <a:r>
              <a:rPr lang="en-GB" dirty="0" err="1"/>
              <a:t>itu</a:t>
            </a:r>
            <a:r>
              <a:rPr lang="en-GB" dirty="0"/>
              <a:t> </a:t>
            </a:r>
            <a:r>
              <a:rPr lang="en-GB" dirty="0" err="1"/>
              <a:t>ber-Ketuhanan</a:t>
            </a:r>
            <a:r>
              <a:rPr lang="en-GB" dirty="0"/>
              <a:t> Yang </a:t>
            </a:r>
            <a:r>
              <a:rPr lang="en-GB" dirty="0" err="1"/>
              <a:t>Maha</a:t>
            </a:r>
            <a:r>
              <a:rPr lang="en-GB" dirty="0"/>
              <a:t> </a:t>
            </a:r>
            <a:r>
              <a:rPr lang="en-GB" dirty="0" err="1"/>
              <a:t>Esa</a:t>
            </a:r>
            <a:endParaRPr lang="en-GB" dirty="0"/>
          </a:p>
          <a:p>
            <a:pPr lvl="1"/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ada</a:t>
            </a:r>
            <a:r>
              <a:rPr lang="en-GB" dirty="0"/>
              <a:t> </a:t>
            </a:r>
            <a:r>
              <a:rPr lang="en-GB" dirty="0" err="1"/>
              <a:t>tempat</a:t>
            </a:r>
            <a:r>
              <a:rPr lang="en-GB" dirty="0"/>
              <a:t> </a:t>
            </a:r>
            <a:r>
              <a:rPr lang="en-GB" dirty="0" err="1"/>
              <a:t>bagi</a:t>
            </a:r>
            <a:r>
              <a:rPr lang="en-GB" dirty="0"/>
              <a:t> </a:t>
            </a:r>
            <a:r>
              <a:rPr lang="en-GB" dirty="0" err="1"/>
              <a:t>Atheisme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Sekulerisme</a:t>
            </a:r>
            <a:endParaRPr lang="en-GB" dirty="0"/>
          </a:p>
          <a:p>
            <a:pPr lvl="1"/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ada</a:t>
            </a:r>
            <a:r>
              <a:rPr lang="en-GB" dirty="0"/>
              <a:t> </a:t>
            </a:r>
            <a:r>
              <a:rPr lang="en-GB" dirty="0" err="1"/>
              <a:t>pertentangan</a:t>
            </a:r>
            <a:r>
              <a:rPr lang="en-GB" dirty="0"/>
              <a:t> agama</a:t>
            </a:r>
          </a:p>
          <a:p>
            <a:pPr lvl="1"/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ada</a:t>
            </a:r>
            <a:r>
              <a:rPr lang="en-GB" dirty="0"/>
              <a:t> </a:t>
            </a:r>
            <a:r>
              <a:rPr lang="en-GB" dirty="0" err="1"/>
              <a:t>pemaksaan</a:t>
            </a:r>
            <a:r>
              <a:rPr lang="en-GB" dirty="0"/>
              <a:t> agama</a:t>
            </a:r>
          </a:p>
          <a:p>
            <a:pPr lvl="1"/>
            <a:r>
              <a:rPr lang="en-GB" dirty="0" err="1"/>
              <a:t>Memberikan</a:t>
            </a:r>
            <a:r>
              <a:rPr lang="en-GB" dirty="0"/>
              <a:t> </a:t>
            </a:r>
            <a:r>
              <a:rPr lang="en-GB" dirty="0" err="1"/>
              <a:t>Toleransi</a:t>
            </a:r>
            <a:r>
              <a:rPr lang="en-GB" dirty="0"/>
              <a:t> </a:t>
            </a:r>
            <a:r>
              <a:rPr lang="en-GB" dirty="0" err="1"/>
              <a:t>terhadap</a:t>
            </a:r>
            <a:r>
              <a:rPr lang="en-GB" dirty="0"/>
              <a:t> orang lain</a:t>
            </a:r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001F1CB3-3CB5-428C-A24F-51849ABAC65B}"/>
              </a:ext>
            </a:extLst>
          </p:cNvPr>
          <p:cNvCxnSpPr/>
          <p:nvPr/>
        </p:nvCxnSpPr>
        <p:spPr>
          <a:xfrm>
            <a:off x="973123" y="1308683"/>
            <a:ext cx="10380677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xmlns="" id="{CAF84CB4-41B7-4473-8664-84D96EEDF7B5}"/>
              </a:ext>
            </a:extLst>
          </p:cNvPr>
          <p:cNvSpPr/>
          <p:nvPr/>
        </p:nvSpPr>
        <p:spPr>
          <a:xfrm rot="16200000">
            <a:off x="11109821" y="5791783"/>
            <a:ext cx="1124124" cy="1040234"/>
          </a:xfrm>
          <a:prstGeom prst="rt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1962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2378" y="2420518"/>
            <a:ext cx="7883611" cy="443748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5" y="-1"/>
            <a:ext cx="5935495" cy="311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60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Pelanggaran</a:t>
            </a:r>
            <a:r>
              <a:rPr lang="en-US" dirty="0" smtClean="0"/>
              <a:t> </a:t>
            </a:r>
            <a:r>
              <a:rPr lang="en-US" dirty="0" err="1" smtClean="0"/>
              <a:t>Hukumoleh</a:t>
            </a:r>
            <a:r>
              <a:rPr lang="en-US" dirty="0" smtClean="0"/>
              <a:t> </a:t>
            </a:r>
            <a:r>
              <a:rPr lang="en-US" dirty="0" err="1" smtClean="0"/>
              <a:t>Ormas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 err="1" smtClean="0"/>
              <a:t>Hizbut</a:t>
            </a:r>
            <a:r>
              <a:rPr lang="en-US" dirty="0" smtClean="0"/>
              <a:t> </a:t>
            </a:r>
            <a:r>
              <a:rPr lang="en-US" dirty="0" err="1" smtClean="0"/>
              <a:t>Tahrir</a:t>
            </a:r>
            <a:r>
              <a:rPr lang="en-US" dirty="0" smtClean="0"/>
              <a:t> Indonesia)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dirty="0" err="1" smtClean="0"/>
              <a:t>Juru</a:t>
            </a:r>
            <a:r>
              <a:rPr lang="en-US" dirty="0" smtClean="0"/>
              <a:t> </a:t>
            </a:r>
            <a:r>
              <a:rPr lang="en-US" dirty="0" err="1"/>
              <a:t>bicara</a:t>
            </a:r>
            <a:r>
              <a:rPr lang="en-US" dirty="0"/>
              <a:t> HTI Ismail </a:t>
            </a:r>
            <a:r>
              <a:rPr lang="en-US" dirty="0" err="1"/>
              <a:t>Yusanto</a:t>
            </a:r>
            <a:r>
              <a:rPr lang="en-US" dirty="0"/>
              <a:t> </a:t>
            </a:r>
            <a:r>
              <a:rPr lang="en-US" dirty="0" err="1"/>
              <a:t>mengatakan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 Mei </a:t>
            </a:r>
            <a:r>
              <a:rPr lang="en-US" dirty="0" err="1"/>
              <a:t>lalu</a:t>
            </a:r>
            <a:r>
              <a:rPr lang="en-US" dirty="0"/>
              <a:t> </a:t>
            </a:r>
            <a:r>
              <a:rPr lang="en-US" dirty="0" err="1"/>
              <a:t>bahwa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HTI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di 34 </a:t>
            </a:r>
            <a:r>
              <a:rPr lang="en-US" dirty="0" err="1"/>
              <a:t>Provinsi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300 di </a:t>
            </a:r>
            <a:r>
              <a:rPr lang="en-US" dirty="0" err="1"/>
              <a:t>kabupaten</a:t>
            </a:r>
            <a:r>
              <a:rPr lang="en-US" dirty="0"/>
              <a:t>/</a:t>
            </a:r>
            <a:r>
              <a:rPr lang="en-US" dirty="0" err="1"/>
              <a:t>kota</a:t>
            </a:r>
            <a:r>
              <a:rPr lang="en-US" dirty="0" smtClean="0"/>
              <a:t>.”.</a:t>
            </a:r>
          </a:p>
          <a:p>
            <a:pPr lvl="1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tirto.id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/cara-dakwah-hti-memikat-pengikut-dan-simpatisan-di-kampus-cs9d)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 smtClean="0"/>
          </a:p>
          <a:p>
            <a:r>
              <a:rPr lang="en-US" dirty="0" err="1" smtClean="0"/>
              <a:t>Ormas</a:t>
            </a:r>
            <a:r>
              <a:rPr lang="en-US" dirty="0" smtClean="0"/>
              <a:t> yang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sejalan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hukum</a:t>
            </a:r>
            <a:endParaRPr lang="en-US" dirty="0" smtClean="0"/>
          </a:p>
          <a:p>
            <a:r>
              <a:rPr lang="en-US" dirty="0" err="1" smtClean="0"/>
              <a:t>Ingin</a:t>
            </a:r>
            <a:r>
              <a:rPr lang="en-US" dirty="0" smtClean="0"/>
              <a:t> </a:t>
            </a:r>
            <a:r>
              <a:rPr lang="en-US" dirty="0" err="1" smtClean="0"/>
              <a:t>merubah</a:t>
            </a:r>
            <a:r>
              <a:rPr lang="en-US" dirty="0" smtClean="0"/>
              <a:t> NKRI yang </a:t>
            </a:r>
            <a:r>
              <a:rPr lang="en-US" dirty="0" err="1" smtClean="0"/>
              <a:t>berdasar</a:t>
            </a:r>
            <a:r>
              <a:rPr lang="en-US" dirty="0" smtClean="0"/>
              <a:t> Pancasila</a:t>
            </a:r>
          </a:p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EB5F604A-E56F-4737-AD0D-B0730BBEF642}"/>
              </a:ext>
            </a:extLst>
          </p:cNvPr>
          <p:cNvCxnSpPr/>
          <p:nvPr/>
        </p:nvCxnSpPr>
        <p:spPr>
          <a:xfrm>
            <a:off x="838200" y="1690688"/>
            <a:ext cx="10515600" cy="0"/>
          </a:xfrm>
          <a:prstGeom prst="line">
            <a:avLst/>
          </a:prstGeom>
          <a:ln>
            <a:solidFill>
              <a:srgbClr val="4472C4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7857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Pembakaran</a:t>
            </a:r>
            <a:r>
              <a:rPr lang="en-US" dirty="0" smtClean="0"/>
              <a:t> </a:t>
            </a:r>
            <a:r>
              <a:rPr lang="en-US" dirty="0" err="1" smtClean="0"/>
              <a:t>Tempat</a:t>
            </a:r>
            <a:r>
              <a:rPr lang="en-US" dirty="0" smtClean="0"/>
              <a:t> </a:t>
            </a:r>
            <a:r>
              <a:rPr lang="en-US" dirty="0" err="1" smtClean="0"/>
              <a:t>Ibadah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dirty="0" err="1" smtClean="0"/>
              <a:t>Kerusuhan</a:t>
            </a:r>
            <a:r>
              <a:rPr lang="en-US" dirty="0" smtClean="0"/>
              <a:t> </a:t>
            </a:r>
            <a:r>
              <a:rPr lang="en-US" dirty="0"/>
              <a:t>di </a:t>
            </a:r>
            <a:r>
              <a:rPr lang="en-US" dirty="0" err="1" smtClean="0"/>
              <a:t>Tanjung</a:t>
            </a:r>
            <a:r>
              <a:rPr lang="en-US" dirty="0" smtClean="0"/>
              <a:t> </a:t>
            </a:r>
            <a:r>
              <a:rPr lang="en-US" dirty="0" err="1" smtClean="0"/>
              <a:t>Balai</a:t>
            </a:r>
            <a:r>
              <a:rPr lang="en-US" dirty="0" smtClean="0"/>
              <a:t>, </a:t>
            </a:r>
            <a:r>
              <a:rPr lang="en-US" dirty="0" err="1" smtClean="0"/>
              <a:t>Asahan</a:t>
            </a:r>
            <a:r>
              <a:rPr lang="en-US" dirty="0" smtClean="0"/>
              <a:t> yang </a:t>
            </a:r>
            <a:r>
              <a:rPr lang="en-US" dirty="0" err="1" smtClean="0"/>
              <a:t>berujung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isu</a:t>
            </a:r>
            <a:r>
              <a:rPr lang="en-US" dirty="0" smtClean="0"/>
              <a:t> SARA </a:t>
            </a:r>
            <a:r>
              <a:rPr lang="en-US" dirty="0" err="1"/>
              <a:t>menyebabkan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vihara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empat</a:t>
            </a:r>
            <a:r>
              <a:rPr lang="en-US" dirty="0"/>
              <a:t> </a:t>
            </a:r>
            <a:r>
              <a:rPr lang="en-US" dirty="0" err="1"/>
              <a:t>kelenteng</a:t>
            </a:r>
            <a:r>
              <a:rPr lang="en-US" dirty="0"/>
              <a:t> </a:t>
            </a:r>
            <a:r>
              <a:rPr lang="en-US" dirty="0" err="1"/>
              <a:t>hangus</a:t>
            </a:r>
            <a:r>
              <a:rPr lang="en-US" dirty="0"/>
              <a:t> </a:t>
            </a:r>
            <a:r>
              <a:rPr lang="en-US" dirty="0" err="1"/>
              <a:t>terbakar</a:t>
            </a:r>
            <a:r>
              <a:rPr lang="en-US" dirty="0"/>
              <a:t>, </a:t>
            </a:r>
            <a:r>
              <a:rPr lang="en-US" dirty="0" err="1"/>
              <a:t>Jumat</a:t>
            </a:r>
            <a:r>
              <a:rPr lang="en-US" dirty="0"/>
              <a:t> (29/7/2016) </a:t>
            </a:r>
            <a:r>
              <a:rPr lang="en-US" dirty="0" err="1"/>
              <a:t>malam</a:t>
            </a:r>
            <a:r>
              <a:rPr lang="en-US" dirty="0" smtClean="0"/>
              <a:t>.”.</a:t>
            </a:r>
          </a:p>
          <a:p>
            <a:pPr lvl="1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http://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www.tribunnews.com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/regional/2016/07/30/kronologis-pembakaran-vihara-dan-empat-kelenteng-di-tanjungbalai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282A011A-0616-4D12-AA44-B5868D7C0D87}"/>
              </a:ext>
            </a:extLst>
          </p:cNvPr>
          <p:cNvCxnSpPr/>
          <p:nvPr/>
        </p:nvCxnSpPr>
        <p:spPr>
          <a:xfrm>
            <a:off x="973123" y="1317072"/>
            <a:ext cx="1038067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05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9420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5AEB83-45B6-47DC-8FD7-B8817758A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0"/>
            <a:ext cx="10515600" cy="1087395"/>
          </a:xfrm>
        </p:spPr>
        <p:txBody>
          <a:bodyPr/>
          <a:lstStyle/>
          <a:p>
            <a:r>
              <a:rPr lang="en-GB" dirty="0" err="1"/>
              <a:t>Pertanyaan</a:t>
            </a:r>
            <a:r>
              <a:rPr lang="en-GB" dirty="0"/>
              <a:t> </a:t>
            </a:r>
            <a:r>
              <a:rPr lang="en-GB" dirty="0" err="1"/>
              <a:t>dan</a:t>
            </a:r>
            <a:r>
              <a:rPr lang="en-GB" dirty="0"/>
              <a:t> </a:t>
            </a:r>
            <a:r>
              <a:rPr lang="en-GB" dirty="0" err="1"/>
              <a:t>Jawaban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EEE3726-3AFB-45A3-9CED-6646B9059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5938580"/>
            <a:ext cx="10515600" cy="1500187"/>
          </a:xfrm>
        </p:spPr>
        <p:txBody>
          <a:bodyPr/>
          <a:lstStyle/>
          <a:p>
            <a:r>
              <a:rPr lang="en-GB" dirty="0" err="1"/>
              <a:t>Terima</a:t>
            </a:r>
            <a:r>
              <a:rPr lang="en-GB" dirty="0"/>
              <a:t> </a:t>
            </a:r>
            <a:r>
              <a:rPr lang="en-GB" dirty="0" err="1"/>
              <a:t>kasih</a:t>
            </a:r>
            <a:r>
              <a:rPr lang="en-GB" dirty="0"/>
              <a:t> </a:t>
            </a:r>
            <a:r>
              <a:rPr lang="en-GB" dirty="0" err="1"/>
              <a:t>atas</a:t>
            </a:r>
            <a:r>
              <a:rPr lang="en-GB" dirty="0"/>
              <a:t> </a:t>
            </a:r>
            <a:r>
              <a:rPr lang="en-GB" dirty="0" err="1"/>
              <a:t>kerjasamanya</a:t>
            </a:r>
            <a:r>
              <a:rPr lang="en-GB" dirty="0"/>
              <a:t>~!!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850" y="543697"/>
            <a:ext cx="977419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b="1" dirty="0" smtClean="0">
              <a:solidFill>
                <a:schemeClr val="accent2">
                  <a:lumMod val="50000"/>
                </a:schemeClr>
              </a:solidFill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b="1" dirty="0" err="1">
                <a:latin typeface="+mj-lt"/>
              </a:rPr>
              <a:t>Pertanyaan</a:t>
            </a:r>
            <a:r>
              <a:rPr lang="en-US" b="1" dirty="0">
                <a:latin typeface="+mj-lt"/>
              </a:rPr>
              <a:t> : </a:t>
            </a:r>
            <a:endParaRPr lang="en-US" b="1" dirty="0">
              <a:solidFill>
                <a:schemeClr val="accent2">
                  <a:lumMod val="50000"/>
                </a:schemeClr>
              </a:solidFill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	1 . Kevin Agustin : “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+mj-lt"/>
              </a:rPr>
              <a:t>Kenapa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 di slide,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+mj-lt"/>
              </a:rPr>
              <a:t>komunisme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 yang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+mj-lt"/>
              </a:rPr>
              <a:t>cenderung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+mj-lt"/>
              </a:rPr>
              <a:t>otoriter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+mj-lt"/>
              </a:rPr>
              <a:t>disebut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  <a:latin typeface="+mj-lt"/>
              </a:rPr>
              <a:t> 			              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  <a:latin typeface="+mj-lt"/>
              </a:rPr>
              <a:t>totaliter</a:t>
            </a: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+mj-lt"/>
              </a:rPr>
              <a:t>?”. </a:t>
            </a:r>
            <a:r>
              <a:rPr lang="en-US" b="1" dirty="0" err="1" smtClean="0">
                <a:solidFill>
                  <a:schemeClr val="accent2">
                    <a:lumMod val="50000"/>
                  </a:schemeClr>
                </a:solidFill>
                <a:latin typeface="+mj-lt"/>
              </a:rPr>
              <a:t>Apa</a:t>
            </a: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accent2">
                    <a:lumMod val="50000"/>
                  </a:schemeClr>
                </a:solidFill>
                <a:latin typeface="+mj-lt"/>
              </a:rPr>
              <a:t>sih</a:t>
            </a: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accent2">
                    <a:lumMod val="50000"/>
                  </a:schemeClr>
                </a:solidFill>
                <a:latin typeface="+mj-lt"/>
              </a:rPr>
              <a:t>sebenernya</a:t>
            </a: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accent2">
                    <a:lumMod val="50000"/>
                  </a:schemeClr>
                </a:solidFill>
                <a:latin typeface="+mj-lt"/>
              </a:rPr>
              <a:t>totaliter</a:t>
            </a: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accent2">
                    <a:lumMod val="50000"/>
                  </a:schemeClr>
                </a:solidFill>
                <a:latin typeface="+mj-lt"/>
              </a:rPr>
              <a:t>itu</a:t>
            </a: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+mj-lt"/>
              </a:rPr>
              <a:t>?</a:t>
            </a:r>
            <a:endParaRPr lang="en-US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b="1" dirty="0" err="1" smtClean="0">
                <a:latin typeface="+mj-lt"/>
              </a:rPr>
              <a:t>Jawaban</a:t>
            </a:r>
            <a:r>
              <a:rPr lang="en-US" b="1" dirty="0" smtClean="0">
                <a:latin typeface="+mj-lt"/>
              </a:rPr>
              <a:t> :</a:t>
            </a:r>
            <a:endParaRPr lang="en-US" b="1" dirty="0">
              <a:solidFill>
                <a:schemeClr val="accent5">
                  <a:lumMod val="50000"/>
                </a:schemeClr>
              </a:solidFill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  <a:latin typeface="+mj-lt"/>
              </a:rPr>
              <a:t>	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1 .  Samuel Edsel Fernandez &amp;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Adhiwira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Lokacarya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 :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Karena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 yang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dimaksud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didalam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 slide 		     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adalah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komunisme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 yang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cenderung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totaliter,bukan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 yang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cenderung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+mj-lt"/>
              </a:rPr>
              <a:t>otoriter</a:t>
            </a:r>
            <a:r>
              <a:rPr lang="en-US" b="1" dirty="0" smtClean="0">
                <a:solidFill>
                  <a:srgbClr val="FF0000"/>
                </a:solidFill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	 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     </a:t>
            </a:r>
            <a:r>
              <a:rPr lang="en-US" b="1" dirty="0" err="1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Totaliter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itu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  </a:t>
            </a:r>
            <a:r>
              <a:rPr lang="en-US" b="1" dirty="0" err="1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adalah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pemikiran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politik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yang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melihat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bahwa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eksistensi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manusia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secara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orang 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	      </a:t>
            </a:r>
            <a:r>
              <a:rPr lang="en-US" b="1" dirty="0" err="1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perorang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tidaklah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penting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,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sebaliknya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tiap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manusia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menjalankan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perannya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untuk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	  	      </a:t>
            </a:r>
            <a:r>
              <a:rPr lang="en-US" b="1" dirty="0" err="1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mendukung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tercapainya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accent1">
                    <a:lumMod val="50000"/>
                  </a:schemeClr>
                </a:solidFill>
                <a:latin typeface="+mj-lt"/>
              </a:rPr>
              <a:t>kepentingan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bersama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+mj-lt"/>
              </a:rPr>
              <a:t>.</a:t>
            </a:r>
            <a:endParaRPr lang="en-US" b="1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18800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96ECCF45-F6C9-4033-A09D-4A66BBAC120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people around each other&#10;&#10;Description generated with high confidence">
            <a:extLst>
              <a:ext uri="{FF2B5EF4-FFF2-40B4-BE49-F238E27FC236}">
                <a16:creationId xmlns:a16="http://schemas.microsoft.com/office/drawing/2014/main" xmlns="" id="{CA453760-90E2-4155-A134-4174797D89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44" r="-3" b="13731"/>
          <a:stretch/>
        </p:blipFill>
        <p:spPr>
          <a:xfrm>
            <a:off x="5926240" y="10"/>
            <a:ext cx="6265758" cy="2285990"/>
          </a:xfrm>
          <a:custGeom>
            <a:avLst/>
            <a:gdLst>
              <a:gd name="connsiteX0" fmla="*/ 0 w 6265758"/>
              <a:gd name="connsiteY0" fmla="*/ 0 h 2286000"/>
              <a:gd name="connsiteX1" fmla="*/ 6265758 w 6265758"/>
              <a:gd name="connsiteY1" fmla="*/ 0 h 2286000"/>
              <a:gd name="connsiteX2" fmla="*/ 6265758 w 6265758"/>
              <a:gd name="connsiteY2" fmla="*/ 2286000 h 2286000"/>
              <a:gd name="connsiteX3" fmla="*/ 1062168 w 6265758"/>
              <a:gd name="connsiteY3" fmla="*/ 2286000 h 2286000"/>
              <a:gd name="connsiteX4" fmla="*/ 790683 w 6265758"/>
              <a:gd name="connsiteY4" fmla="*/ 1700078 h 2286000"/>
              <a:gd name="connsiteX5" fmla="*/ 787725 w 6265758"/>
              <a:gd name="connsiteY5" fmla="*/ 1700078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65758" h="2286000">
                <a:moveTo>
                  <a:pt x="0" y="0"/>
                </a:moveTo>
                <a:lnTo>
                  <a:pt x="6265758" y="0"/>
                </a:lnTo>
                <a:lnTo>
                  <a:pt x="6265758" y="2286000"/>
                </a:lnTo>
                <a:lnTo>
                  <a:pt x="1062168" y="2286000"/>
                </a:lnTo>
                <a:lnTo>
                  <a:pt x="790683" y="1700078"/>
                </a:lnTo>
                <a:lnTo>
                  <a:pt x="787725" y="1700078"/>
                </a:lnTo>
                <a:close/>
              </a:path>
            </a:pathLst>
          </a:custGeom>
        </p:spPr>
      </p:pic>
      <p:pic>
        <p:nvPicPr>
          <p:cNvPr id="13" name="Picture 12" descr="A group of people posing for a photo&#10;&#10;Description generated with very high confidence">
            <a:extLst>
              <a:ext uri="{FF2B5EF4-FFF2-40B4-BE49-F238E27FC236}">
                <a16:creationId xmlns:a16="http://schemas.microsoft.com/office/drawing/2014/main" xmlns="" id="{764B91D1-28F9-47EC-80EE-1BBB7CA07C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26" b="12105"/>
          <a:stretch/>
        </p:blipFill>
        <p:spPr>
          <a:xfrm>
            <a:off x="6988408" y="2286000"/>
            <a:ext cx="5203590" cy="2286000"/>
          </a:xfrm>
          <a:custGeom>
            <a:avLst/>
            <a:gdLst>
              <a:gd name="connsiteX0" fmla="*/ 0 w 5203590"/>
              <a:gd name="connsiteY0" fmla="*/ 0 h 2286000"/>
              <a:gd name="connsiteX1" fmla="*/ 5203590 w 5203590"/>
              <a:gd name="connsiteY1" fmla="*/ 0 h 2286000"/>
              <a:gd name="connsiteX2" fmla="*/ 5203590 w 5203590"/>
              <a:gd name="connsiteY2" fmla="*/ 2286000 h 2286000"/>
              <a:gd name="connsiteX3" fmla="*/ 1059212 w 5203590"/>
              <a:gd name="connsiteY3" fmla="*/ 2286000 h 2286000"/>
              <a:gd name="connsiteX4" fmla="*/ 925708 w 5203590"/>
              <a:gd name="connsiteY4" fmla="*/ 1997870 h 2286000"/>
              <a:gd name="connsiteX5" fmla="*/ 925707 w 5203590"/>
              <a:gd name="connsiteY5" fmla="*/ 199787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03590" h="2286000">
                <a:moveTo>
                  <a:pt x="0" y="0"/>
                </a:moveTo>
                <a:lnTo>
                  <a:pt x="5203590" y="0"/>
                </a:lnTo>
                <a:lnTo>
                  <a:pt x="5203590" y="2286000"/>
                </a:lnTo>
                <a:lnTo>
                  <a:pt x="1059212" y="2286000"/>
                </a:lnTo>
                <a:lnTo>
                  <a:pt x="925708" y="1997870"/>
                </a:lnTo>
                <a:lnTo>
                  <a:pt x="925707" y="1997870"/>
                </a:lnTo>
                <a:close/>
              </a:path>
            </a:pathLst>
          </a:custGeom>
        </p:spPr>
      </p:pic>
      <p:pic>
        <p:nvPicPr>
          <p:cNvPr id="16" name="Picture 15" descr="A black and white photo of a person&#10;&#10;Description generated with very high confidence">
            <a:extLst>
              <a:ext uri="{FF2B5EF4-FFF2-40B4-BE49-F238E27FC236}">
                <a16:creationId xmlns:a16="http://schemas.microsoft.com/office/drawing/2014/main" xmlns="" id="{F6605A2F-CBE9-46A8-A7A3-1C45AF31F9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18" r="-1" b="15261"/>
          <a:stretch/>
        </p:blipFill>
        <p:spPr>
          <a:xfrm>
            <a:off x="8047618" y="4572000"/>
            <a:ext cx="4144382" cy="2286000"/>
          </a:xfrm>
          <a:custGeom>
            <a:avLst/>
            <a:gdLst>
              <a:gd name="connsiteX0" fmla="*/ 0 w 4144382"/>
              <a:gd name="connsiteY0" fmla="*/ 0 h 2286000"/>
              <a:gd name="connsiteX1" fmla="*/ 4144382 w 4144382"/>
              <a:gd name="connsiteY1" fmla="*/ 0 h 2286000"/>
              <a:gd name="connsiteX2" fmla="*/ 4144382 w 4144382"/>
              <a:gd name="connsiteY2" fmla="*/ 2286000 h 2286000"/>
              <a:gd name="connsiteX3" fmla="*/ 1054581 w 4144382"/>
              <a:gd name="connsiteY3" fmla="*/ 2286000 h 2286000"/>
              <a:gd name="connsiteX4" fmla="*/ 1054581 w 4144382"/>
              <a:gd name="connsiteY4" fmla="*/ 2285999 h 2286000"/>
              <a:gd name="connsiteX5" fmla="*/ 1059211 w 4144382"/>
              <a:gd name="connsiteY5" fmla="*/ 2285999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44382" h="2286000">
                <a:moveTo>
                  <a:pt x="0" y="0"/>
                </a:moveTo>
                <a:lnTo>
                  <a:pt x="4144382" y="0"/>
                </a:lnTo>
                <a:lnTo>
                  <a:pt x="4144382" y="2286000"/>
                </a:lnTo>
                <a:lnTo>
                  <a:pt x="1054581" y="2286000"/>
                </a:lnTo>
                <a:lnTo>
                  <a:pt x="1054581" y="2285999"/>
                </a:lnTo>
                <a:lnTo>
                  <a:pt x="1059211" y="2285999"/>
                </a:lnTo>
                <a:close/>
              </a:path>
            </a:pathLst>
          </a:custGeom>
        </p:spPr>
      </p:pic>
      <p:sp>
        <p:nvSpPr>
          <p:cNvPr id="23" name="Freeform 16">
            <a:extLst>
              <a:ext uri="{FF2B5EF4-FFF2-40B4-BE49-F238E27FC236}">
                <a16:creationId xmlns:a16="http://schemas.microsoft.com/office/drawing/2014/main" xmlns="" id="{98BA90CC-0056-473E-80AE-8CB0EE6ACCB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0203" cy="6858000"/>
          </a:xfrm>
          <a:custGeom>
            <a:avLst/>
            <a:gdLst>
              <a:gd name="connsiteX0" fmla="*/ 0 w 9590203"/>
              <a:gd name="connsiteY0" fmla="*/ 0 h 6858000"/>
              <a:gd name="connsiteX1" fmla="*/ 6414049 w 9590203"/>
              <a:gd name="connsiteY1" fmla="*/ 0 h 6858000"/>
              <a:gd name="connsiteX2" fmla="*/ 9590203 w 9590203"/>
              <a:gd name="connsiteY2" fmla="*/ 6858000 h 6858000"/>
              <a:gd name="connsiteX3" fmla="*/ 0 w 959020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90203" h="6858000">
                <a:moveTo>
                  <a:pt x="0" y="0"/>
                </a:moveTo>
                <a:lnTo>
                  <a:pt x="6414049" y="0"/>
                </a:lnTo>
                <a:lnTo>
                  <a:pt x="959020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957B735-05F0-4D6E-97B5-46D77DC9B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91125" cy="1325563"/>
          </a:xfrm>
        </p:spPr>
        <p:txBody>
          <a:bodyPr>
            <a:norm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Pendahuluan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2F60A0-B135-43B7-B3DE-55470F71B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759" y="2010983"/>
            <a:ext cx="5707565" cy="4155713"/>
          </a:xfrm>
        </p:spPr>
        <p:txBody>
          <a:bodyPr>
            <a:normAutofit/>
          </a:bodyPr>
          <a:lstStyle/>
          <a:p>
            <a:r>
              <a:rPr lang="en-GB" sz="2000" dirty="0" err="1">
                <a:solidFill>
                  <a:schemeClr val="bg1"/>
                </a:solidFill>
              </a:rPr>
              <a:t>Dasar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negara</a:t>
            </a:r>
            <a:r>
              <a:rPr lang="en-GB" sz="2000" dirty="0">
                <a:solidFill>
                  <a:schemeClr val="bg1"/>
                </a:solidFill>
              </a:rPr>
              <a:t> Indonesia </a:t>
            </a:r>
            <a:r>
              <a:rPr lang="en-GB" sz="2000" dirty="0" err="1">
                <a:solidFill>
                  <a:schemeClr val="bg1"/>
                </a:solidFill>
              </a:rPr>
              <a:t>merupakan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hasil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pemikiran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bersama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oleh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i="1" dirty="0">
                <a:solidFill>
                  <a:schemeClr val="bg1"/>
                </a:solidFill>
              </a:rPr>
              <a:t>The Founding Fathers </a:t>
            </a:r>
            <a:r>
              <a:rPr lang="en-GB" sz="2000" dirty="0" err="1">
                <a:solidFill>
                  <a:schemeClr val="bg1"/>
                </a:solidFill>
              </a:rPr>
              <a:t>untuk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menemukan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landasan</a:t>
            </a:r>
            <a:r>
              <a:rPr lang="en-GB" sz="2000" dirty="0">
                <a:solidFill>
                  <a:schemeClr val="bg1"/>
                </a:solidFill>
              </a:rPr>
              <a:t> yang </a:t>
            </a:r>
            <a:r>
              <a:rPr lang="en-GB" sz="2000" dirty="0" err="1">
                <a:solidFill>
                  <a:schemeClr val="bg1"/>
                </a:solidFill>
              </a:rPr>
              <a:t>kokoh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untuk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membentuk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negara</a:t>
            </a:r>
            <a:r>
              <a:rPr lang="en-GB" sz="2000" dirty="0">
                <a:solidFill>
                  <a:schemeClr val="bg1"/>
                </a:solidFill>
              </a:rPr>
              <a:t> Indonesia.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 err="1">
                <a:solidFill>
                  <a:schemeClr val="bg1"/>
                </a:solidFill>
              </a:rPr>
              <a:t>Pemikiran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bersama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tersebut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bermula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dari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Ketua</a:t>
            </a:r>
            <a:r>
              <a:rPr lang="en-GB" sz="2000" dirty="0">
                <a:solidFill>
                  <a:schemeClr val="bg1"/>
                </a:solidFill>
              </a:rPr>
              <a:t> BPUPKI, </a:t>
            </a:r>
            <a:r>
              <a:rPr lang="en-GB" sz="2000" dirty="0" err="1">
                <a:solidFill>
                  <a:schemeClr val="bg1"/>
                </a:solidFill>
              </a:rPr>
              <a:t>Dr.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Radjiman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Widyodiningrat</a:t>
            </a:r>
            <a:r>
              <a:rPr lang="en-GB" sz="2000" dirty="0">
                <a:solidFill>
                  <a:schemeClr val="bg1"/>
                </a:solidFill>
              </a:rPr>
              <a:t>, </a:t>
            </a:r>
            <a:r>
              <a:rPr lang="en-GB" sz="2000" dirty="0" err="1">
                <a:solidFill>
                  <a:schemeClr val="bg1"/>
                </a:solidFill>
              </a:rPr>
              <a:t>pada</a:t>
            </a:r>
            <a:r>
              <a:rPr lang="en-GB" sz="2000" dirty="0">
                <a:solidFill>
                  <a:schemeClr val="bg1"/>
                </a:solidFill>
              </a:rPr>
              <a:t> 29 Mei 1945 yang </a:t>
            </a:r>
            <a:r>
              <a:rPr lang="en-GB" sz="2000" dirty="0" err="1">
                <a:solidFill>
                  <a:schemeClr val="bg1"/>
                </a:solidFill>
              </a:rPr>
              <a:t>meminta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kepada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anggotanya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untuk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membuat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dasar</a:t>
            </a:r>
            <a:r>
              <a:rPr lang="en-GB" sz="2000" dirty="0">
                <a:solidFill>
                  <a:schemeClr val="bg1"/>
                </a:solidFill>
              </a:rPr>
              <a:t> Indonesia </a:t>
            </a:r>
            <a:r>
              <a:rPr lang="en-GB" sz="2000" dirty="0" err="1">
                <a:solidFill>
                  <a:schemeClr val="bg1"/>
                </a:solidFill>
              </a:rPr>
              <a:t>merdeka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96EBD91F-9A22-43D4-BDCF-89029FC5F0BD}"/>
              </a:ext>
            </a:extLst>
          </p:cNvPr>
          <p:cNvCxnSpPr>
            <a:cxnSpLocks/>
          </p:cNvCxnSpPr>
          <p:nvPr/>
        </p:nvCxnSpPr>
        <p:spPr>
          <a:xfrm>
            <a:off x="559837" y="1390261"/>
            <a:ext cx="5689961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70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823AC064-BC96-4F32-8AE1-B2FD3875482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7C77BC-7138-40B1-A15B-20F57A494629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DB146403-F3D6-484B-B2ED-97F9565D0370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lose up of a newspaper&#10;&#10;Description generated with high confidence">
            <a:extLst>
              <a:ext uri="{FF2B5EF4-FFF2-40B4-BE49-F238E27FC236}">
                <a16:creationId xmlns:a16="http://schemas.microsoft.com/office/drawing/2014/main" xmlns="" id="{48243859-C492-43C2-9830-47B30A731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699" y="307731"/>
            <a:ext cx="2368599" cy="399763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AE55F2FE-9056-4D7E-8BCB-6189E5F28471}"/>
              </a:ext>
            </a:extLst>
          </p:cNvPr>
          <p:cNvSpPr/>
          <p:nvPr/>
        </p:nvSpPr>
        <p:spPr>
          <a:xfrm>
            <a:off x="2077673" y="5703962"/>
            <a:ext cx="8036653" cy="25232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xmlns="" id="{E69D0B62-7D0B-4EA3-9B49-95D558FC0B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965" y="307731"/>
            <a:ext cx="3258073" cy="39976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CD8AFA-8B85-4072-B8BE-04885B7E3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072" y="5090450"/>
            <a:ext cx="11139854" cy="930447"/>
          </a:xfrm>
        </p:spPr>
        <p:txBody>
          <a:bodyPr>
            <a:normAutofit/>
          </a:bodyPr>
          <a:lstStyle/>
          <a:p>
            <a:r>
              <a:rPr lang="en-GB" sz="5000" b="1" dirty="0" err="1">
                <a:solidFill>
                  <a:schemeClr val="bg1"/>
                </a:solidFill>
              </a:rPr>
              <a:t>Hubungan</a:t>
            </a:r>
            <a:r>
              <a:rPr lang="en-GB" sz="5000" b="1" dirty="0">
                <a:solidFill>
                  <a:schemeClr val="bg1"/>
                </a:solidFill>
              </a:rPr>
              <a:t> Pancasila </a:t>
            </a:r>
            <a:r>
              <a:rPr lang="en-GB" sz="5000" b="1" dirty="0" err="1">
                <a:solidFill>
                  <a:schemeClr val="bg1"/>
                </a:solidFill>
              </a:rPr>
              <a:t>dengan</a:t>
            </a:r>
            <a:r>
              <a:rPr lang="en-GB" sz="5000" b="1" dirty="0">
                <a:solidFill>
                  <a:schemeClr val="bg1"/>
                </a:solidFill>
              </a:rPr>
              <a:t> UU NRI 1945</a:t>
            </a:r>
          </a:p>
        </p:txBody>
      </p:sp>
    </p:spTree>
    <p:extLst>
      <p:ext uri="{BB962C8B-B14F-4D97-AF65-F5344CB8AC3E}">
        <p14:creationId xmlns:p14="http://schemas.microsoft.com/office/powerpoint/2010/main" val="22591542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A06EC85-6B9C-46FB-8F70-D8437306A6AB}"/>
              </a:ext>
            </a:extLst>
          </p:cNvPr>
          <p:cNvSpPr/>
          <p:nvPr/>
        </p:nvSpPr>
        <p:spPr>
          <a:xfrm>
            <a:off x="75501" y="33557"/>
            <a:ext cx="5654180" cy="108218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78B55A9E-AFE1-478D-8025-D39ED8320366}"/>
              </a:ext>
            </a:extLst>
          </p:cNvPr>
          <p:cNvSpPr/>
          <p:nvPr/>
        </p:nvSpPr>
        <p:spPr>
          <a:xfrm>
            <a:off x="163585" y="100668"/>
            <a:ext cx="5498984" cy="931181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8757AC-54C9-43CA-9461-509CBA79A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891" y="167781"/>
            <a:ext cx="5368955" cy="813732"/>
          </a:xfrm>
        </p:spPr>
        <p:txBody>
          <a:bodyPr>
            <a:normAutofit/>
          </a:bodyPr>
          <a:lstStyle/>
          <a:p>
            <a:pPr algn="ctr"/>
            <a:r>
              <a:rPr lang="en-GB" sz="4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Sebagai</a:t>
            </a:r>
            <a:r>
              <a:rPr lang="en-GB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Rechts-idee</a:t>
            </a:r>
            <a:endParaRPr lang="en-GB" sz="40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Content Placeholder 4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xmlns="" id="{89ABC48B-9C23-4E2C-B4AF-F31A811477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311" y="1328020"/>
            <a:ext cx="6845416" cy="51394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1412316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3F43AD-4075-4761-9FD1-5B8AD4608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2237"/>
            <a:ext cx="10515600" cy="1740511"/>
          </a:xfrm>
        </p:spPr>
        <p:txBody>
          <a:bodyPr>
            <a:normAutofit/>
          </a:bodyPr>
          <a:lstStyle/>
          <a:p>
            <a:r>
              <a:rPr lang="en-GB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Dalam</a:t>
            </a:r>
            <a:r>
              <a:rPr lang="en-GB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yuridis</a:t>
            </a:r>
            <a:r>
              <a:rPr lang="en-GB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kenegaraan</a:t>
            </a:r>
            <a:r>
              <a:rPr lang="en-GB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Pancasila </a:t>
            </a:r>
            <a:r>
              <a:rPr lang="en-GB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berfungsi</a:t>
            </a:r>
            <a:r>
              <a:rPr lang="en-GB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sebagai</a:t>
            </a:r>
            <a:r>
              <a:rPr lang="en-GB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dasar</a:t>
            </a:r>
            <a:r>
              <a:rPr lang="en-GB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negara</a:t>
            </a:r>
            <a:r>
              <a:rPr lang="en-GB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yang </a:t>
            </a:r>
            <a:r>
              <a:rPr lang="en-GB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tercantum</a:t>
            </a:r>
            <a:r>
              <a:rPr lang="en-GB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pada</a:t>
            </a:r>
            <a:r>
              <a:rPr lang="en-GB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pembukaan</a:t>
            </a:r>
            <a:r>
              <a:rPr lang="en-GB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UUD 1945 </a:t>
            </a:r>
            <a:r>
              <a:rPr lang="en-GB" sz="3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alinea</a:t>
            </a:r>
            <a:r>
              <a:rPr lang="en-GB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ke-4 :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xmlns="" id="{BC9DB774-E01D-487D-94F4-1CB937B69942}"/>
              </a:ext>
            </a:extLst>
          </p:cNvPr>
          <p:cNvSpPr/>
          <p:nvPr/>
        </p:nvSpPr>
        <p:spPr>
          <a:xfrm>
            <a:off x="562062" y="2399252"/>
            <a:ext cx="11182525" cy="3657600"/>
          </a:xfrm>
          <a:prstGeom prst="roundRect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8C72DA7-6EF0-4835-BD01-3212AB4D3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03259"/>
            <a:ext cx="10515600" cy="2608976"/>
          </a:xfrm>
        </p:spPr>
        <p:txBody>
          <a:bodyPr>
            <a:normAutofit/>
          </a:bodyPr>
          <a:lstStyle/>
          <a:p>
            <a:r>
              <a:rPr lang="en-GB" sz="2400" i="1" dirty="0"/>
              <a:t>“… </a:t>
            </a:r>
            <a:r>
              <a:rPr lang="en-GB" sz="2400" i="1" dirty="0" err="1"/>
              <a:t>maka</a:t>
            </a:r>
            <a:r>
              <a:rPr lang="en-GB" sz="2400" i="1" dirty="0"/>
              <a:t> </a:t>
            </a:r>
            <a:r>
              <a:rPr lang="en-GB" sz="2400" i="1" dirty="0" err="1"/>
              <a:t>disusunlah</a:t>
            </a:r>
            <a:r>
              <a:rPr lang="en-GB" sz="2400" i="1" dirty="0"/>
              <a:t> </a:t>
            </a:r>
            <a:r>
              <a:rPr lang="en-GB" sz="2400" i="1" dirty="0" err="1"/>
              <a:t>Kemerdekaan</a:t>
            </a:r>
            <a:r>
              <a:rPr lang="en-GB" sz="2400" i="1" dirty="0"/>
              <a:t> </a:t>
            </a:r>
            <a:r>
              <a:rPr lang="en-GB" sz="2400" i="1" dirty="0" err="1"/>
              <a:t>Kebangsaan</a:t>
            </a:r>
            <a:r>
              <a:rPr lang="en-GB" sz="2400" i="1" dirty="0"/>
              <a:t> Indonesia </a:t>
            </a:r>
            <a:r>
              <a:rPr lang="en-GB" sz="2400" i="1" dirty="0" err="1"/>
              <a:t>itu</a:t>
            </a:r>
            <a:r>
              <a:rPr lang="en-GB" sz="2400" i="1" dirty="0"/>
              <a:t> </a:t>
            </a:r>
            <a:r>
              <a:rPr lang="en-GB" sz="2400" i="1" dirty="0" err="1"/>
              <a:t>dalam</a:t>
            </a:r>
            <a:r>
              <a:rPr lang="en-GB" sz="2400" i="1" dirty="0"/>
              <a:t> </a:t>
            </a:r>
            <a:r>
              <a:rPr lang="en-GB" sz="2400" i="1" dirty="0" err="1"/>
              <a:t>suatu</a:t>
            </a:r>
            <a:r>
              <a:rPr lang="en-GB" sz="2400" i="1" dirty="0"/>
              <a:t> </a:t>
            </a:r>
            <a:r>
              <a:rPr lang="en-GB" sz="2400" i="1" dirty="0" err="1"/>
              <a:t>Undang</a:t>
            </a:r>
            <a:r>
              <a:rPr lang="en-GB" sz="2400" i="1" dirty="0"/>
              <a:t> </a:t>
            </a:r>
            <a:r>
              <a:rPr lang="en-GB" sz="2400" i="1" dirty="0" err="1"/>
              <a:t>Undang</a:t>
            </a:r>
            <a:r>
              <a:rPr lang="en-GB" sz="2400" i="1" dirty="0"/>
              <a:t> </a:t>
            </a:r>
            <a:r>
              <a:rPr lang="en-GB" sz="2400" i="1" dirty="0" err="1"/>
              <a:t>Dasar</a:t>
            </a:r>
            <a:r>
              <a:rPr lang="en-GB" sz="2400" i="1" dirty="0"/>
              <a:t> Negara Indonesia yang </a:t>
            </a:r>
            <a:r>
              <a:rPr lang="en-GB" sz="2400" i="1" dirty="0" err="1"/>
              <a:t>terbentuk</a:t>
            </a:r>
            <a:r>
              <a:rPr lang="en-GB" sz="2400" i="1" dirty="0"/>
              <a:t> </a:t>
            </a:r>
            <a:r>
              <a:rPr lang="en-GB" sz="2400" i="1" dirty="0" err="1"/>
              <a:t>dalam</a:t>
            </a:r>
            <a:r>
              <a:rPr lang="en-GB" sz="2400" i="1" dirty="0"/>
              <a:t> </a:t>
            </a:r>
            <a:r>
              <a:rPr lang="en-GB" sz="2400" i="1" dirty="0" err="1"/>
              <a:t>suatu</a:t>
            </a:r>
            <a:r>
              <a:rPr lang="en-GB" sz="2400" i="1" dirty="0"/>
              <a:t> </a:t>
            </a:r>
            <a:r>
              <a:rPr lang="en-GB" sz="2400" i="1" dirty="0" err="1"/>
              <a:t>susunan</a:t>
            </a:r>
            <a:r>
              <a:rPr lang="en-GB" sz="2400" i="1" dirty="0"/>
              <a:t> Negara Indonesia yang </a:t>
            </a:r>
            <a:r>
              <a:rPr lang="en-GB" sz="2400" i="1" dirty="0" err="1"/>
              <a:t>berkedaulatan</a:t>
            </a:r>
            <a:r>
              <a:rPr lang="en-GB" sz="2400" i="1" dirty="0"/>
              <a:t> </a:t>
            </a:r>
            <a:r>
              <a:rPr lang="en-GB" sz="2400" i="1" dirty="0" err="1"/>
              <a:t>rakyat</a:t>
            </a:r>
            <a:r>
              <a:rPr lang="en-GB" sz="2400" i="1" dirty="0"/>
              <a:t> </a:t>
            </a:r>
            <a:r>
              <a:rPr lang="en-GB" sz="2400" i="1" dirty="0" err="1"/>
              <a:t>dengan</a:t>
            </a:r>
            <a:r>
              <a:rPr lang="en-GB" sz="2400" i="1" dirty="0"/>
              <a:t> </a:t>
            </a:r>
            <a:r>
              <a:rPr lang="en-GB" sz="2400" i="1" dirty="0" err="1"/>
              <a:t>berdasar</a:t>
            </a:r>
            <a:r>
              <a:rPr lang="en-GB" sz="2400" i="1" dirty="0"/>
              <a:t> </a:t>
            </a:r>
            <a:r>
              <a:rPr lang="en-GB" sz="2400" i="1" dirty="0" err="1"/>
              <a:t>kepada</a:t>
            </a:r>
            <a:r>
              <a:rPr lang="en-GB" sz="2400" i="1" dirty="0"/>
              <a:t> </a:t>
            </a:r>
            <a:r>
              <a:rPr lang="en-GB" sz="2400" i="1" dirty="0" err="1"/>
              <a:t>Ketuhanan</a:t>
            </a:r>
            <a:r>
              <a:rPr lang="en-GB" sz="2400" i="1" dirty="0"/>
              <a:t> Yang </a:t>
            </a:r>
            <a:r>
              <a:rPr lang="en-GB" sz="2400" i="1" dirty="0" err="1"/>
              <a:t>Maha</a:t>
            </a:r>
            <a:r>
              <a:rPr lang="en-GB" sz="2400" i="1" dirty="0"/>
              <a:t> </a:t>
            </a:r>
            <a:r>
              <a:rPr lang="en-GB" sz="2400" i="1" dirty="0" err="1"/>
              <a:t>Esa</a:t>
            </a:r>
            <a:r>
              <a:rPr lang="en-GB" sz="2400" i="1" dirty="0"/>
              <a:t>, </a:t>
            </a:r>
            <a:r>
              <a:rPr lang="en-GB" sz="2400" i="1" dirty="0" err="1"/>
              <a:t>Kemanusiaan</a:t>
            </a:r>
            <a:r>
              <a:rPr lang="en-GB" sz="2400" i="1" dirty="0"/>
              <a:t> yang </a:t>
            </a:r>
            <a:r>
              <a:rPr lang="en-GB" sz="2400" i="1" dirty="0" err="1"/>
              <a:t>adil</a:t>
            </a:r>
            <a:r>
              <a:rPr lang="en-GB" sz="2400" i="1" dirty="0"/>
              <a:t> </a:t>
            </a:r>
            <a:r>
              <a:rPr lang="en-GB" sz="2400" i="1" dirty="0" err="1"/>
              <a:t>beradab</a:t>
            </a:r>
            <a:r>
              <a:rPr lang="en-GB" sz="2400" i="1" dirty="0"/>
              <a:t>, </a:t>
            </a:r>
            <a:r>
              <a:rPr lang="en-GB" sz="2400" i="1" dirty="0" err="1"/>
              <a:t>Persatuan</a:t>
            </a:r>
            <a:r>
              <a:rPr lang="en-GB" sz="2400" i="1" dirty="0"/>
              <a:t> Indonesia, </a:t>
            </a:r>
            <a:r>
              <a:rPr lang="en-GB" sz="2400" i="1" dirty="0" err="1"/>
              <a:t>dan</a:t>
            </a:r>
            <a:r>
              <a:rPr lang="en-GB" sz="2400" i="1" dirty="0"/>
              <a:t> </a:t>
            </a:r>
            <a:r>
              <a:rPr lang="en-GB" sz="2400" i="1" dirty="0" err="1"/>
              <a:t>Kerakyatan</a:t>
            </a:r>
            <a:r>
              <a:rPr lang="en-GB" sz="2400" i="1" dirty="0"/>
              <a:t> yang </a:t>
            </a:r>
            <a:r>
              <a:rPr lang="en-GB" sz="2400" i="1" dirty="0" err="1"/>
              <a:t>Dipimpin</a:t>
            </a:r>
            <a:r>
              <a:rPr lang="en-GB" sz="2400" i="1" dirty="0"/>
              <a:t> </a:t>
            </a:r>
            <a:r>
              <a:rPr lang="en-GB" sz="2400" i="1" dirty="0" err="1"/>
              <a:t>oleh</a:t>
            </a:r>
            <a:r>
              <a:rPr lang="en-GB" sz="2400" i="1" dirty="0"/>
              <a:t> </a:t>
            </a:r>
            <a:r>
              <a:rPr lang="en-GB" sz="2400" i="1" dirty="0" err="1"/>
              <a:t>Hikmat</a:t>
            </a:r>
            <a:r>
              <a:rPr lang="en-GB" sz="2400" i="1" dirty="0"/>
              <a:t> </a:t>
            </a:r>
            <a:r>
              <a:rPr lang="en-GB" sz="2400" i="1" dirty="0" err="1"/>
              <a:t>Kebijaksanaan</a:t>
            </a:r>
            <a:r>
              <a:rPr lang="en-GB" sz="2400" i="1" dirty="0"/>
              <a:t> </a:t>
            </a:r>
            <a:r>
              <a:rPr lang="en-GB" sz="2400" i="1" dirty="0" err="1"/>
              <a:t>dalam</a:t>
            </a:r>
            <a:r>
              <a:rPr lang="en-GB" sz="2400" i="1" dirty="0"/>
              <a:t> </a:t>
            </a:r>
            <a:r>
              <a:rPr lang="en-GB" sz="2400" i="1" dirty="0" err="1"/>
              <a:t>Permusyawaratan</a:t>
            </a:r>
            <a:r>
              <a:rPr lang="en-GB" sz="2400" i="1" dirty="0"/>
              <a:t>/</a:t>
            </a:r>
            <a:r>
              <a:rPr lang="en-GB" sz="2400" i="1" dirty="0" err="1"/>
              <a:t>Perwakilan</a:t>
            </a:r>
            <a:r>
              <a:rPr lang="en-GB" sz="2400" i="1" dirty="0"/>
              <a:t>, </a:t>
            </a:r>
            <a:r>
              <a:rPr lang="en-GB" sz="2400" i="1" dirty="0" err="1"/>
              <a:t>serta</a:t>
            </a:r>
            <a:r>
              <a:rPr lang="en-GB" sz="2400" i="1" dirty="0"/>
              <a:t> </a:t>
            </a:r>
            <a:r>
              <a:rPr lang="en-GB" sz="2400" i="1" dirty="0" err="1"/>
              <a:t>dengan</a:t>
            </a:r>
            <a:r>
              <a:rPr lang="en-GB" sz="2400" i="1" dirty="0"/>
              <a:t> </a:t>
            </a:r>
            <a:r>
              <a:rPr lang="en-GB" sz="2400" i="1" dirty="0" err="1"/>
              <a:t>mewujudkan</a:t>
            </a:r>
            <a:r>
              <a:rPr lang="en-GB" sz="2400" i="1" dirty="0"/>
              <a:t> </a:t>
            </a:r>
            <a:r>
              <a:rPr lang="en-GB" sz="2400" i="1" dirty="0" err="1"/>
              <a:t>suatu</a:t>
            </a:r>
            <a:r>
              <a:rPr lang="en-GB" sz="2400" i="1" dirty="0"/>
              <a:t> </a:t>
            </a:r>
            <a:r>
              <a:rPr lang="en-GB" sz="2400" i="1" dirty="0" err="1"/>
              <a:t>keadilaan</a:t>
            </a:r>
            <a:r>
              <a:rPr lang="en-GB" sz="2400" i="1" dirty="0"/>
              <a:t> social </a:t>
            </a:r>
            <a:r>
              <a:rPr lang="en-GB" sz="2400" i="1" dirty="0" err="1"/>
              <a:t>bagi</a:t>
            </a:r>
            <a:r>
              <a:rPr lang="en-GB" sz="2400" i="1" dirty="0"/>
              <a:t> </a:t>
            </a:r>
            <a:r>
              <a:rPr lang="en-GB" sz="2400" i="1" dirty="0" err="1"/>
              <a:t>seluruh</a:t>
            </a:r>
            <a:r>
              <a:rPr lang="en-GB" sz="2400" i="1" dirty="0"/>
              <a:t> </a:t>
            </a:r>
            <a:r>
              <a:rPr lang="en-GB" sz="2400" i="1" dirty="0" err="1"/>
              <a:t>rakyat</a:t>
            </a:r>
            <a:r>
              <a:rPr lang="en-GB" sz="2400" i="1" dirty="0"/>
              <a:t> Indonesia”.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xmlns="" id="{22953907-D2FE-4BAD-9ECA-84A3B4D6E19E}"/>
              </a:ext>
            </a:extLst>
          </p:cNvPr>
          <p:cNvSpPr/>
          <p:nvPr/>
        </p:nvSpPr>
        <p:spPr>
          <a:xfrm>
            <a:off x="771787" y="2625755"/>
            <a:ext cx="10712741" cy="3171038"/>
          </a:xfrm>
          <a:prstGeom prst="round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509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2EDC1795-E051-4E80-94B2-87BECC5317EB}"/>
              </a:ext>
            </a:extLst>
          </p:cNvPr>
          <p:cNvSpPr/>
          <p:nvPr/>
        </p:nvSpPr>
        <p:spPr>
          <a:xfrm>
            <a:off x="-64316" y="-100668"/>
            <a:ext cx="12320632" cy="7059336"/>
          </a:xfrm>
          <a:prstGeom prst="rect">
            <a:avLst/>
          </a:prstGeom>
          <a:solidFill>
            <a:srgbClr val="0D0D0D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xmlns="" id="{206DE1BF-9190-47F3-936D-D00A50A308E9}"/>
              </a:ext>
            </a:extLst>
          </p:cNvPr>
          <p:cNvSpPr/>
          <p:nvPr/>
        </p:nvSpPr>
        <p:spPr>
          <a:xfrm>
            <a:off x="1104550" y="679508"/>
            <a:ext cx="9982899" cy="153518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569F04EE-FDE2-4237-A701-2649DD900B76}"/>
              </a:ext>
            </a:extLst>
          </p:cNvPr>
          <p:cNvSpPr txBox="1"/>
          <p:nvPr/>
        </p:nvSpPr>
        <p:spPr>
          <a:xfrm>
            <a:off x="1146494" y="679508"/>
            <a:ext cx="98990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dirty="0" err="1">
                <a:solidFill>
                  <a:schemeClr val="bg1"/>
                </a:solidFill>
              </a:rPr>
              <a:t>Berdasarkan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Ketetapan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u="sng" dirty="0">
                <a:solidFill>
                  <a:schemeClr val="bg1"/>
                </a:solidFill>
              </a:rPr>
              <a:t>MPRS  NO.  XX/MPRS/1966</a:t>
            </a:r>
            <a:r>
              <a:rPr lang="en-GB" sz="2800" dirty="0">
                <a:solidFill>
                  <a:schemeClr val="bg1"/>
                </a:solidFill>
              </a:rPr>
              <a:t> Pancasila </a:t>
            </a:r>
            <a:r>
              <a:rPr lang="en-GB" sz="2800" dirty="0" err="1">
                <a:solidFill>
                  <a:schemeClr val="bg1"/>
                </a:solidFill>
              </a:rPr>
              <a:t>sebagai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dasar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negara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pada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hakikatnya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adalah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sumber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dari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segala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sumber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hukum</a:t>
            </a:r>
            <a:r>
              <a:rPr lang="en-GB" sz="2800" dirty="0">
                <a:solidFill>
                  <a:schemeClr val="bg1"/>
                </a:solidFill>
              </a:rPr>
              <a:t> di Indonesia.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978872D3-0021-4820-88B5-503A265FCE71}"/>
              </a:ext>
            </a:extLst>
          </p:cNvPr>
          <p:cNvSpPr/>
          <p:nvPr/>
        </p:nvSpPr>
        <p:spPr>
          <a:xfrm>
            <a:off x="1062601" y="4568615"/>
            <a:ext cx="9982899" cy="153518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EBF8DE0-6E10-4A18-ACA3-2561F8763964}"/>
              </a:ext>
            </a:extLst>
          </p:cNvPr>
          <p:cNvSpPr txBox="1"/>
          <p:nvPr/>
        </p:nvSpPr>
        <p:spPr>
          <a:xfrm>
            <a:off x="1062602" y="4643711"/>
            <a:ext cx="99828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dirty="0" err="1">
                <a:solidFill>
                  <a:schemeClr val="bg1"/>
                </a:solidFill>
              </a:rPr>
              <a:t>Seluruh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peraturan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perundang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undangan</a:t>
            </a:r>
            <a:r>
              <a:rPr lang="en-GB" sz="2800" dirty="0">
                <a:solidFill>
                  <a:schemeClr val="bg1"/>
                </a:solidFill>
              </a:rPr>
              <a:t> di Indonesia (Tap MPR, </a:t>
            </a:r>
            <a:r>
              <a:rPr lang="en-GB" sz="2800" dirty="0" err="1">
                <a:solidFill>
                  <a:schemeClr val="bg1"/>
                </a:solidFill>
              </a:rPr>
              <a:t>Undang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undang</a:t>
            </a:r>
            <a:r>
              <a:rPr lang="en-GB" sz="2800" dirty="0">
                <a:solidFill>
                  <a:schemeClr val="bg1"/>
                </a:solidFill>
              </a:rPr>
              <a:t>, </a:t>
            </a:r>
            <a:r>
              <a:rPr lang="en-GB" sz="2800" dirty="0" err="1">
                <a:solidFill>
                  <a:schemeClr val="bg1"/>
                </a:solidFill>
              </a:rPr>
              <a:t>Peraturan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Pemerintah</a:t>
            </a:r>
            <a:r>
              <a:rPr lang="en-GB" sz="2800" dirty="0">
                <a:solidFill>
                  <a:schemeClr val="bg1"/>
                </a:solidFill>
              </a:rPr>
              <a:t>, </a:t>
            </a:r>
            <a:r>
              <a:rPr lang="en-GB" sz="2800" dirty="0" err="1">
                <a:solidFill>
                  <a:schemeClr val="bg1"/>
                </a:solidFill>
              </a:rPr>
              <a:t>dll</a:t>
            </a:r>
            <a:r>
              <a:rPr lang="en-GB" sz="2800" dirty="0">
                <a:solidFill>
                  <a:schemeClr val="bg1"/>
                </a:solidFill>
              </a:rPr>
              <a:t>) </a:t>
            </a:r>
            <a:r>
              <a:rPr lang="en-GB" sz="2800" dirty="0" err="1">
                <a:solidFill>
                  <a:schemeClr val="bg1"/>
                </a:solidFill>
              </a:rPr>
              <a:t>harus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sejiwa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dan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sejalan</a:t>
            </a:r>
            <a:r>
              <a:rPr lang="en-GB" sz="2800" dirty="0">
                <a:solidFill>
                  <a:schemeClr val="bg1"/>
                </a:solidFill>
              </a:rPr>
              <a:t> </a:t>
            </a:r>
            <a:r>
              <a:rPr lang="en-GB" sz="2800" dirty="0" err="1">
                <a:solidFill>
                  <a:schemeClr val="bg1"/>
                </a:solidFill>
              </a:rPr>
              <a:t>dengan</a:t>
            </a:r>
            <a:r>
              <a:rPr lang="en-GB" sz="2800" dirty="0">
                <a:solidFill>
                  <a:schemeClr val="bg1"/>
                </a:solidFill>
              </a:rPr>
              <a:t> Pancasila.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xmlns="" id="{03721E9D-BFDF-40C8-B6A2-2353AA92CDB8}"/>
              </a:ext>
            </a:extLst>
          </p:cNvPr>
          <p:cNvSpPr/>
          <p:nvPr/>
        </p:nvSpPr>
        <p:spPr>
          <a:xfrm>
            <a:off x="5385732" y="2332139"/>
            <a:ext cx="1273727" cy="2086285"/>
          </a:xfrm>
          <a:prstGeom prst="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15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, indoor, wall, sitting&#10;&#10;Description generated with very high confidence">
            <a:extLst>
              <a:ext uri="{FF2B5EF4-FFF2-40B4-BE49-F238E27FC236}">
                <a16:creationId xmlns:a16="http://schemas.microsoft.com/office/drawing/2014/main" xmlns="" id="{C3B90DCB-20D0-4B3F-9FB2-438FF20597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80BD66-E56A-4AE1-8772-01AE49F5E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Penjabaran Pancasila dalam UUD NRI Tahun 1945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CFD3BDA-93E0-4D7F-B6F5-E843751047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3135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5">
            <a:extLst>
              <a:ext uri="{FF2B5EF4-FFF2-40B4-BE49-F238E27FC236}">
                <a16:creationId xmlns:a16="http://schemas.microsoft.com/office/drawing/2014/main" xmlns="" id="{0E442549-290E-4B7E-892E-F2DB911DD20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7" y="-2"/>
            <a:ext cx="7537704" cy="685800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BFB2AB-6ABB-4C40-A38E-9F681641B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488" y="2745736"/>
            <a:ext cx="3703320" cy="1366528"/>
          </a:xfrm>
          <a:solidFill>
            <a:schemeClr val="bg1">
              <a:alpha val="50000"/>
            </a:schemeClr>
          </a:solidFill>
          <a:ln w="25400" cap="sq" cmpd="sng"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GB" sz="2200"/>
              <a:t>Hubungan UUD NRI 1945 yang memuat Pancasila dengan Batang tubuh NRI 1945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EF72FB0-5DB3-4167-A5CE-122172D11E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4377" y="640080"/>
            <a:ext cx="6049953" cy="2523854"/>
          </a:xfrm>
        </p:spPr>
        <p:txBody>
          <a:bodyPr anchor="b">
            <a:normAutofit/>
          </a:bodyPr>
          <a:lstStyle/>
          <a:p>
            <a:pPr marL="0" indent="0">
              <a:buNone/>
            </a:pPr>
            <a:endParaRPr lang="en-GB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400" b="1" dirty="0" err="1">
                <a:solidFill>
                  <a:schemeClr val="bg1"/>
                </a:solidFill>
              </a:rPr>
              <a:t>Kausal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endParaRPr lang="en-GB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000" dirty="0" err="1">
                <a:solidFill>
                  <a:schemeClr val="bg1"/>
                </a:solidFill>
              </a:rPr>
              <a:t>Pembukaan</a:t>
            </a:r>
            <a:r>
              <a:rPr lang="en-GB" sz="2000" dirty="0">
                <a:solidFill>
                  <a:schemeClr val="bg1"/>
                </a:solidFill>
              </a:rPr>
              <a:t> UUD NRI 1945 </a:t>
            </a:r>
            <a:r>
              <a:rPr lang="en-GB" sz="2000" dirty="0" err="1">
                <a:solidFill>
                  <a:schemeClr val="bg1"/>
                </a:solidFill>
              </a:rPr>
              <a:t>merupakan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penyebab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keberadaan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batang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tubuh</a:t>
            </a:r>
            <a:r>
              <a:rPr lang="en-GB" sz="2000" dirty="0">
                <a:solidFill>
                  <a:schemeClr val="bg1"/>
                </a:solidFill>
              </a:rPr>
              <a:t> UUD NRI 1945.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B433662-9576-4E5A-A220-28704ADD30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94377" y="3671317"/>
            <a:ext cx="6059423" cy="25056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 err="1">
                <a:solidFill>
                  <a:schemeClr val="bg1"/>
                </a:solidFill>
              </a:rPr>
              <a:t>Organis</a:t>
            </a:r>
            <a:endParaRPr lang="en-GB" sz="24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2000" dirty="0" err="1">
                <a:solidFill>
                  <a:schemeClr val="bg1"/>
                </a:solidFill>
              </a:rPr>
              <a:t>Pembukaan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dan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batang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tubuh</a:t>
            </a:r>
            <a:r>
              <a:rPr lang="en-GB" sz="2000" dirty="0">
                <a:solidFill>
                  <a:schemeClr val="bg1"/>
                </a:solidFill>
              </a:rPr>
              <a:t> UUD NRI 1945 </a:t>
            </a:r>
            <a:r>
              <a:rPr lang="en-GB" sz="2000" dirty="0" err="1">
                <a:solidFill>
                  <a:schemeClr val="bg1"/>
                </a:solidFill>
              </a:rPr>
              <a:t>merupakan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satu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kesatuan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dan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tidak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bisa</a:t>
            </a:r>
            <a:r>
              <a:rPr lang="en-GB" sz="2000" dirty="0">
                <a:solidFill>
                  <a:schemeClr val="bg1"/>
                </a:solidFill>
              </a:rPr>
              <a:t> </a:t>
            </a:r>
            <a:r>
              <a:rPr lang="en-GB" sz="2000" dirty="0" err="1">
                <a:solidFill>
                  <a:schemeClr val="bg1"/>
                </a:solidFill>
              </a:rPr>
              <a:t>dipisahkan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6F061AA7-0920-432C-B9E5-0725EEE192E3}"/>
              </a:ext>
            </a:extLst>
          </p:cNvPr>
          <p:cNvCxnSpPr/>
          <p:nvPr/>
        </p:nvCxnSpPr>
        <p:spPr>
          <a:xfrm>
            <a:off x="475488" y="4228051"/>
            <a:ext cx="37033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9314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758</TotalTime>
  <Words>837</Words>
  <Application>Microsoft Macintosh PowerPoint</Application>
  <PresentationFormat>Widescreen</PresentationFormat>
  <Paragraphs>106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Samuel Edsel Fernandez – 2101627093 Faris Nashiruddin Pradiatma – 2101632036 Adhiwira Lokacarya – 2101636362 Chang Minhuei – 2101657865 Jerico – 2101664763 Bayu Segara Hoki – 2101676580</vt:lpstr>
      <vt:lpstr>Pendahuluan</vt:lpstr>
      <vt:lpstr>Hubungan Pancasila dengan UU NRI 1945</vt:lpstr>
      <vt:lpstr>Sebagai Rechts-idee</vt:lpstr>
      <vt:lpstr>Dalam yuridis kenegaraan, Pancasila berfungsi sebagai dasar negara yang tercantum pada pembukaan UUD 1945 alinea ke-4 :</vt:lpstr>
      <vt:lpstr>PowerPoint Presentation</vt:lpstr>
      <vt:lpstr>Penjabaran Pancasila dalam UUD NRI Tahun 1945</vt:lpstr>
      <vt:lpstr>Hubungan UUD NRI 1945 yang memuat Pancasila dengan Batang tubuh NRI 1945</vt:lpstr>
      <vt:lpstr>Pokok pikiran dalam Pembukaan yang dijabarkan di batang tubuh</vt:lpstr>
      <vt:lpstr>Implementasi Pancasila dalam Pembuatan Kebijakan Negara</vt:lpstr>
      <vt:lpstr>Politik yang Berkemanusiaan</vt:lpstr>
      <vt:lpstr>Ekonomi yang Mewujudkan Budi Pekerti Kemanusiaan dan Mencapai Keadilan Sosial</vt:lpstr>
      <vt:lpstr>Pengembangan Sosial Budaya berdasarkan Nilai Pancasila</vt:lpstr>
      <vt:lpstr>Pertahanan untuk Menjaga Kedaulatan Negara</vt:lpstr>
      <vt:lpstr>Pancasila sebagai Ideologi Negara</vt:lpstr>
      <vt:lpstr>Ideologi</vt:lpstr>
      <vt:lpstr>Ideologi Indonesia</vt:lpstr>
      <vt:lpstr>Pancasila dan Ideologi Dunia</vt:lpstr>
      <vt:lpstr>Pancasila dan Liberalisime</vt:lpstr>
      <vt:lpstr>Pancasila dan Komunisme</vt:lpstr>
      <vt:lpstr>Pancasila dan Agama </vt:lpstr>
      <vt:lpstr>PowerPoint Presentation</vt:lpstr>
      <vt:lpstr>Pelanggaran Hukumoleh Ormas  (Hizbut Tahrir Indonesia)</vt:lpstr>
      <vt:lpstr>Pembakaran Tempat Ibadah</vt:lpstr>
      <vt:lpstr>PowerPoint Presentation</vt:lpstr>
      <vt:lpstr>Pertanyaan dan Jawaban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FARIS NASHIRUDDIN PRADIATMA</dc:creator>
  <cp:lastModifiedBy>adhiwira56@gmail.com</cp:lastModifiedBy>
  <cp:revision>44</cp:revision>
  <dcterms:created xsi:type="dcterms:W3CDTF">2017-09-22T09:48:22Z</dcterms:created>
  <dcterms:modified xsi:type="dcterms:W3CDTF">2017-11-07T13:30:39Z</dcterms:modified>
</cp:coreProperties>
</file>

<file path=docProps/thumbnail.jpeg>
</file>